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 id="2147483834" r:id="rId5"/>
  </p:sldMasterIdLst>
  <p:notesMasterIdLst>
    <p:notesMasterId r:id="rId30"/>
  </p:notesMasterIdLst>
  <p:handoutMasterIdLst>
    <p:handoutMasterId r:id="rId31"/>
  </p:handoutMasterIdLst>
  <p:sldIdLst>
    <p:sldId id="290" r:id="rId6"/>
    <p:sldId id="341" r:id="rId7"/>
    <p:sldId id="323" r:id="rId8"/>
    <p:sldId id="333" r:id="rId9"/>
    <p:sldId id="317" r:id="rId10"/>
    <p:sldId id="318" r:id="rId11"/>
    <p:sldId id="311" r:id="rId12"/>
    <p:sldId id="326" r:id="rId13"/>
    <p:sldId id="294" r:id="rId14"/>
    <p:sldId id="319" r:id="rId15"/>
    <p:sldId id="313" r:id="rId16"/>
    <p:sldId id="327" r:id="rId17"/>
    <p:sldId id="314" r:id="rId18"/>
    <p:sldId id="328" r:id="rId19"/>
    <p:sldId id="315" r:id="rId20"/>
    <p:sldId id="329" r:id="rId21"/>
    <p:sldId id="316" r:id="rId22"/>
    <p:sldId id="320" r:id="rId23"/>
    <p:sldId id="336" r:id="rId24"/>
    <p:sldId id="349" r:id="rId25"/>
    <p:sldId id="345" r:id="rId26"/>
    <p:sldId id="344" r:id="rId27"/>
    <p:sldId id="342" r:id="rId28"/>
    <p:sldId id="303" r:id="rId29"/>
  </p:sldIdLst>
  <p:sldSz cx="9144000" cy="5143500" type="screen16x9"/>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80BFA01C-CD74-7845-B021-672224978863}">
          <p14:sldIdLst>
            <p14:sldId id="290"/>
            <p14:sldId id="341"/>
            <p14:sldId id="323"/>
            <p14:sldId id="333"/>
            <p14:sldId id="317"/>
            <p14:sldId id="318"/>
            <p14:sldId id="311"/>
            <p14:sldId id="326"/>
            <p14:sldId id="294"/>
            <p14:sldId id="319"/>
            <p14:sldId id="313"/>
            <p14:sldId id="327"/>
            <p14:sldId id="314"/>
            <p14:sldId id="328"/>
            <p14:sldId id="315"/>
            <p14:sldId id="329"/>
            <p14:sldId id="316"/>
            <p14:sldId id="320"/>
            <p14:sldId id="336"/>
            <p14:sldId id="349"/>
            <p14:sldId id="345"/>
            <p14:sldId id="344"/>
            <p14:sldId id="342"/>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D8EB3F-02DE-440A-81C9-FCBF4D4ADD50}" v="16" dt="2023-08-29T20:53:57.755"/>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0" autoAdjust="0"/>
    <p:restoredTop sz="75493" autoAdjust="0"/>
  </p:normalViewPr>
  <p:slideViewPr>
    <p:cSldViewPr snapToGrid="0" snapToObjects="1">
      <p:cViewPr varScale="1">
        <p:scale>
          <a:sx n="158" d="100"/>
          <a:sy n="158" d="100"/>
        </p:scale>
        <p:origin x="2052" y="13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árcio Paixão Dantas" userId="05fbbf9e-23cf-4e6d-a86f-f03c5d9904e9" providerId="ADAL" clId="{70A9169A-60FC-4132-AFAF-9BC76913991E}"/>
    <pc:docChg chg="undo custSel addSld delSld modSld sldOrd modSection">
      <pc:chgData name="Márcio Paixão Dantas" userId="05fbbf9e-23cf-4e6d-a86f-f03c5d9904e9" providerId="ADAL" clId="{70A9169A-60FC-4132-AFAF-9BC76913991E}" dt="2023-03-16T13:43:32.326" v="1251"/>
      <pc:docMkLst>
        <pc:docMk/>
      </pc:docMkLst>
      <pc:sldChg chg="modSp mod">
        <pc:chgData name="Márcio Paixão Dantas" userId="05fbbf9e-23cf-4e6d-a86f-f03c5d9904e9" providerId="ADAL" clId="{70A9169A-60FC-4132-AFAF-9BC76913991E}" dt="2023-03-16T11:02:44.520" v="2" actId="20577"/>
        <pc:sldMkLst>
          <pc:docMk/>
          <pc:sldMk cId="3575575732" sldId="290"/>
        </pc:sldMkLst>
        <pc:spChg chg="mod">
          <ac:chgData name="Márcio Paixão Dantas" userId="05fbbf9e-23cf-4e6d-a86f-f03c5d9904e9" providerId="ADAL" clId="{70A9169A-60FC-4132-AFAF-9BC76913991E}" dt="2023-03-16T11:02:44.520" v="2" actId="20577"/>
          <ac:spMkLst>
            <pc:docMk/>
            <pc:sldMk cId="3575575732" sldId="290"/>
            <ac:spMk id="2" creationId="{00000000-0000-0000-0000-000000000000}"/>
          </ac:spMkLst>
        </pc:spChg>
      </pc:sldChg>
      <pc:sldChg chg="del">
        <pc:chgData name="Márcio Paixão Dantas" userId="05fbbf9e-23cf-4e6d-a86f-f03c5d9904e9" providerId="ADAL" clId="{70A9169A-60FC-4132-AFAF-9BC76913991E}" dt="2023-03-16T11:02:26.538" v="0" actId="47"/>
        <pc:sldMkLst>
          <pc:docMk/>
          <pc:sldMk cId="357043949" sldId="291"/>
        </pc:sldMkLst>
      </pc:sldChg>
      <pc:sldChg chg="addSp delSp modSp mod delAnim modAnim modNotesTx">
        <pc:chgData name="Márcio Paixão Dantas" userId="05fbbf9e-23cf-4e6d-a86f-f03c5d9904e9" providerId="ADAL" clId="{70A9169A-60FC-4132-AFAF-9BC76913991E}" dt="2023-03-16T13:12:55.346" v="961" actId="20577"/>
        <pc:sldMkLst>
          <pc:docMk/>
          <pc:sldMk cId="3796619219" sldId="293"/>
        </pc:sldMkLst>
        <pc:spChg chg="mod">
          <ac:chgData name="Márcio Paixão Dantas" userId="05fbbf9e-23cf-4e6d-a86f-f03c5d9904e9" providerId="ADAL" clId="{70A9169A-60FC-4132-AFAF-9BC76913991E}" dt="2023-03-16T13:12:55.346" v="961" actId="20577"/>
          <ac:spMkLst>
            <pc:docMk/>
            <pc:sldMk cId="3796619219" sldId="293"/>
            <ac:spMk id="2" creationId="{1D11C1E5-1C86-44BF-9DF9-DECB97202276}"/>
          </ac:spMkLst>
        </pc:spChg>
        <pc:spChg chg="add del mod">
          <ac:chgData name="Márcio Paixão Dantas" userId="05fbbf9e-23cf-4e6d-a86f-f03c5d9904e9" providerId="ADAL" clId="{70A9169A-60FC-4132-AFAF-9BC76913991E}" dt="2023-03-16T13:02:54.497" v="652" actId="478"/>
          <ac:spMkLst>
            <pc:docMk/>
            <pc:sldMk cId="3796619219" sldId="293"/>
            <ac:spMk id="3" creationId="{10945FF2-4A68-6250-7C25-EB7D2B851C77}"/>
          </ac:spMkLst>
        </pc:spChg>
        <pc:spChg chg="mod">
          <ac:chgData name="Márcio Paixão Dantas" userId="05fbbf9e-23cf-4e6d-a86f-f03c5d9904e9" providerId="ADAL" clId="{70A9169A-60FC-4132-AFAF-9BC76913991E}" dt="2023-03-16T13:06:08.625" v="704" actId="114"/>
          <ac:spMkLst>
            <pc:docMk/>
            <pc:sldMk cId="3796619219" sldId="293"/>
            <ac:spMk id="4" creationId="{9B42F826-F5E9-415E-8280-3555FD6042D4}"/>
          </ac:spMkLst>
        </pc:spChg>
        <pc:spChg chg="add del mod">
          <ac:chgData name="Márcio Paixão Dantas" userId="05fbbf9e-23cf-4e6d-a86f-f03c5d9904e9" providerId="ADAL" clId="{70A9169A-60FC-4132-AFAF-9BC76913991E}" dt="2023-03-16T13:02:54.497" v="652" actId="478"/>
          <ac:spMkLst>
            <pc:docMk/>
            <pc:sldMk cId="3796619219" sldId="293"/>
            <ac:spMk id="5" creationId="{0B4D7EA4-57A1-F1A7-3B49-36D2E1E60F49}"/>
          </ac:spMkLst>
        </pc:spChg>
        <pc:spChg chg="add mod">
          <ac:chgData name="Márcio Paixão Dantas" userId="05fbbf9e-23cf-4e6d-a86f-f03c5d9904e9" providerId="ADAL" clId="{70A9169A-60FC-4132-AFAF-9BC76913991E}" dt="2023-03-16T13:01:35.911" v="649" actId="164"/>
          <ac:spMkLst>
            <pc:docMk/>
            <pc:sldMk cId="3796619219" sldId="293"/>
            <ac:spMk id="6" creationId="{75CCA76B-D8AA-FD80-B728-42604FE1C0E6}"/>
          </ac:spMkLst>
        </pc:spChg>
        <pc:spChg chg="add mod">
          <ac:chgData name="Márcio Paixão Dantas" userId="05fbbf9e-23cf-4e6d-a86f-f03c5d9904e9" providerId="ADAL" clId="{70A9169A-60FC-4132-AFAF-9BC76913991E}" dt="2023-03-16T13:10:10.381" v="859" actId="207"/>
          <ac:spMkLst>
            <pc:docMk/>
            <pc:sldMk cId="3796619219" sldId="293"/>
            <ac:spMk id="11" creationId="{0F53E0F4-6C04-152F-4DA5-E22732E5F432}"/>
          </ac:spMkLst>
        </pc:spChg>
        <pc:grpChg chg="add del mod">
          <ac:chgData name="Márcio Paixão Dantas" userId="05fbbf9e-23cf-4e6d-a86f-f03c5d9904e9" providerId="ADAL" clId="{70A9169A-60FC-4132-AFAF-9BC76913991E}" dt="2023-03-16T13:02:54.497" v="652" actId="478"/>
          <ac:grpSpMkLst>
            <pc:docMk/>
            <pc:sldMk cId="3796619219" sldId="293"/>
            <ac:grpSpMk id="10" creationId="{65BAABE6-AC65-874F-4197-92E8DB21794A}"/>
          </ac:grpSpMkLst>
        </pc:grpChg>
        <pc:picChg chg="add mod">
          <ac:chgData name="Márcio Paixão Dantas" userId="05fbbf9e-23cf-4e6d-a86f-f03c5d9904e9" providerId="ADAL" clId="{70A9169A-60FC-4132-AFAF-9BC76913991E}" dt="2023-03-16T13:01:35.911" v="649" actId="164"/>
          <ac:picMkLst>
            <pc:docMk/>
            <pc:sldMk cId="3796619219" sldId="293"/>
            <ac:picMk id="9" creationId="{3FA6128A-1B74-96B3-157D-86372E5939EA}"/>
          </ac:picMkLst>
        </pc:picChg>
        <pc:picChg chg="del">
          <ac:chgData name="Márcio Paixão Dantas" userId="05fbbf9e-23cf-4e6d-a86f-f03c5d9904e9" providerId="ADAL" clId="{70A9169A-60FC-4132-AFAF-9BC76913991E}" dt="2023-03-16T11:20:44.341" v="237" actId="478"/>
          <ac:picMkLst>
            <pc:docMk/>
            <pc:sldMk cId="3796619219" sldId="293"/>
            <ac:picMk id="12" creationId="{C049C4E8-163D-4971-B415-DA6E0B20C24C}"/>
          </ac:picMkLst>
        </pc:picChg>
      </pc:sldChg>
      <pc:sldChg chg="addSp delSp modSp mod modAnim modNotesTx">
        <pc:chgData name="Márcio Paixão Dantas" userId="05fbbf9e-23cf-4e6d-a86f-f03c5d9904e9" providerId="ADAL" clId="{70A9169A-60FC-4132-AFAF-9BC76913991E}" dt="2023-03-16T13:40:26.801" v="1223" actId="20577"/>
        <pc:sldMkLst>
          <pc:docMk/>
          <pc:sldMk cId="4075022294" sldId="303"/>
        </pc:sldMkLst>
        <pc:spChg chg="add del mod">
          <ac:chgData name="Márcio Paixão Dantas" userId="05fbbf9e-23cf-4e6d-a86f-f03c5d9904e9" providerId="ADAL" clId="{70A9169A-60FC-4132-AFAF-9BC76913991E}" dt="2023-03-16T11:11:33.385" v="124" actId="478"/>
          <ac:spMkLst>
            <pc:docMk/>
            <pc:sldMk cId="4075022294" sldId="303"/>
            <ac:spMk id="3" creationId="{6FFFD55B-A3D0-BC48-CB23-F97375421199}"/>
          </ac:spMkLst>
        </pc:spChg>
        <pc:spChg chg="mod">
          <ac:chgData name="Márcio Paixão Dantas" userId="05fbbf9e-23cf-4e6d-a86f-f03c5d9904e9" providerId="ADAL" clId="{70A9169A-60FC-4132-AFAF-9BC76913991E}" dt="2023-03-16T11:10:36.332" v="76" actId="27636"/>
          <ac:spMkLst>
            <pc:docMk/>
            <pc:sldMk cId="4075022294" sldId="303"/>
            <ac:spMk id="5" creationId="{00000000-0000-0000-0000-000000000000}"/>
          </ac:spMkLst>
        </pc:spChg>
        <pc:spChg chg="add mod">
          <ac:chgData name="Márcio Paixão Dantas" userId="05fbbf9e-23cf-4e6d-a86f-f03c5d9904e9" providerId="ADAL" clId="{70A9169A-60FC-4132-AFAF-9BC76913991E}" dt="2023-03-16T11:12:56.344" v="170" actId="20577"/>
          <ac:spMkLst>
            <pc:docMk/>
            <pc:sldMk cId="4075022294" sldId="303"/>
            <ac:spMk id="6" creationId="{E11217F1-A3AD-702A-55FD-2EB4AB3EE44C}"/>
          </ac:spMkLst>
        </pc:spChg>
      </pc:sldChg>
      <pc:sldChg chg="modSp ord">
        <pc:chgData name="Márcio Paixão Dantas" userId="05fbbf9e-23cf-4e6d-a86f-f03c5d9904e9" providerId="ADAL" clId="{70A9169A-60FC-4132-AFAF-9BC76913991E}" dt="2023-03-16T12:56:09.091" v="476"/>
        <pc:sldMkLst>
          <pc:docMk/>
          <pc:sldMk cId="1825195304" sldId="308"/>
        </pc:sldMkLst>
        <pc:spChg chg="mod">
          <ac:chgData name="Márcio Paixão Dantas" userId="05fbbf9e-23cf-4e6d-a86f-f03c5d9904e9" providerId="ADAL" clId="{70A9169A-60FC-4132-AFAF-9BC76913991E}" dt="2023-03-16T11:05:32.421" v="20" actId="20577"/>
          <ac:spMkLst>
            <pc:docMk/>
            <pc:sldMk cId="1825195304" sldId="308"/>
            <ac:spMk id="4" creationId="{1C2C08D4-064F-C9D4-8FB2-C47A3EE91C9A}"/>
          </ac:spMkLst>
        </pc:spChg>
      </pc:sldChg>
      <pc:sldChg chg="ord">
        <pc:chgData name="Márcio Paixão Dantas" userId="05fbbf9e-23cf-4e6d-a86f-f03c5d9904e9" providerId="ADAL" clId="{70A9169A-60FC-4132-AFAF-9BC76913991E}" dt="2023-03-16T11:20:37.405" v="236"/>
        <pc:sldMkLst>
          <pc:docMk/>
          <pc:sldMk cId="2832805921" sldId="309"/>
        </pc:sldMkLst>
      </pc:sldChg>
      <pc:sldChg chg="modSp mod">
        <pc:chgData name="Márcio Paixão Dantas" userId="05fbbf9e-23cf-4e6d-a86f-f03c5d9904e9" providerId="ADAL" clId="{70A9169A-60FC-4132-AFAF-9BC76913991E}" dt="2023-03-16T11:16:43.789" v="199" actId="20577"/>
        <pc:sldMkLst>
          <pc:docMk/>
          <pc:sldMk cId="1900197569" sldId="311"/>
        </pc:sldMkLst>
        <pc:spChg chg="mod">
          <ac:chgData name="Márcio Paixão Dantas" userId="05fbbf9e-23cf-4e6d-a86f-f03c5d9904e9" providerId="ADAL" clId="{70A9169A-60FC-4132-AFAF-9BC76913991E}" dt="2023-03-16T11:16:43.789" v="199" actId="20577"/>
          <ac:spMkLst>
            <pc:docMk/>
            <pc:sldMk cId="1900197569" sldId="311"/>
            <ac:spMk id="3" creationId="{38E87175-754B-49A7-A8AC-9013DDB27CFB}"/>
          </ac:spMkLst>
        </pc:spChg>
      </pc:sldChg>
      <pc:sldChg chg="addSp modSp mod">
        <pc:chgData name="Márcio Paixão Dantas" userId="05fbbf9e-23cf-4e6d-a86f-f03c5d9904e9" providerId="ADAL" clId="{70A9169A-60FC-4132-AFAF-9BC76913991E}" dt="2023-03-16T13:21:55.601" v="1080" actId="122"/>
        <pc:sldMkLst>
          <pc:docMk/>
          <pc:sldMk cId="2631995754" sldId="324"/>
        </pc:sldMkLst>
        <pc:spChg chg="mod">
          <ac:chgData name="Márcio Paixão Dantas" userId="05fbbf9e-23cf-4e6d-a86f-f03c5d9904e9" providerId="ADAL" clId="{70A9169A-60FC-4132-AFAF-9BC76913991E}" dt="2023-03-16T13:15:23.332" v="1016" actId="20577"/>
          <ac:spMkLst>
            <pc:docMk/>
            <pc:sldMk cId="2631995754" sldId="324"/>
            <ac:spMk id="2" creationId="{00000000-0000-0000-0000-000000000000}"/>
          </ac:spMkLst>
        </pc:spChg>
        <pc:spChg chg="mod">
          <ac:chgData name="Márcio Paixão Dantas" userId="05fbbf9e-23cf-4e6d-a86f-f03c5d9904e9" providerId="ADAL" clId="{70A9169A-60FC-4132-AFAF-9BC76913991E}" dt="2023-03-16T11:09:18.703" v="74" actId="12"/>
          <ac:spMkLst>
            <pc:docMk/>
            <pc:sldMk cId="2631995754" sldId="324"/>
            <ac:spMk id="3" creationId="{00000000-0000-0000-0000-000000000000}"/>
          </ac:spMkLst>
        </pc:spChg>
        <pc:spChg chg="add mod">
          <ac:chgData name="Márcio Paixão Dantas" userId="05fbbf9e-23cf-4e6d-a86f-f03c5d9904e9" providerId="ADAL" clId="{70A9169A-60FC-4132-AFAF-9BC76913991E}" dt="2023-03-16T13:21:55.601" v="1080" actId="122"/>
          <ac:spMkLst>
            <pc:docMk/>
            <pc:sldMk cId="2631995754" sldId="324"/>
            <ac:spMk id="5" creationId="{2F5C6CC9-6E73-AA1B-A724-64ACD3EF34EF}"/>
          </ac:spMkLst>
        </pc:spChg>
      </pc:sldChg>
      <pc:sldChg chg="addSp modSp mod">
        <pc:chgData name="Márcio Paixão Dantas" userId="05fbbf9e-23cf-4e6d-a86f-f03c5d9904e9" providerId="ADAL" clId="{70A9169A-60FC-4132-AFAF-9BC76913991E}" dt="2023-03-16T13:32:41.043" v="1091"/>
        <pc:sldMkLst>
          <pc:docMk/>
          <pc:sldMk cId="760064227" sldId="325"/>
        </pc:sldMkLst>
        <pc:spChg chg="mod">
          <ac:chgData name="Márcio Paixão Dantas" userId="05fbbf9e-23cf-4e6d-a86f-f03c5d9904e9" providerId="ADAL" clId="{70A9169A-60FC-4132-AFAF-9BC76913991E}" dt="2023-03-16T13:32:08.416" v="1090" actId="20577"/>
          <ac:spMkLst>
            <pc:docMk/>
            <pc:sldMk cId="760064227" sldId="325"/>
            <ac:spMk id="2" creationId="{00000000-0000-0000-0000-000000000000}"/>
          </ac:spMkLst>
        </pc:spChg>
        <pc:spChg chg="add mod">
          <ac:chgData name="Márcio Paixão Dantas" userId="05fbbf9e-23cf-4e6d-a86f-f03c5d9904e9" providerId="ADAL" clId="{70A9169A-60FC-4132-AFAF-9BC76913991E}" dt="2023-03-16T13:32:41.043" v="1091"/>
          <ac:spMkLst>
            <pc:docMk/>
            <pc:sldMk cId="760064227" sldId="325"/>
            <ac:spMk id="4" creationId="{5AC36D09-7299-206B-1128-9345EB1DE57C}"/>
          </ac:spMkLst>
        </pc:spChg>
      </pc:sldChg>
      <pc:sldChg chg="addSp delSp modSp new mod">
        <pc:chgData name="Márcio Paixão Dantas" userId="05fbbf9e-23cf-4e6d-a86f-f03c5d9904e9" providerId="ADAL" clId="{70A9169A-60FC-4132-AFAF-9BC76913991E}" dt="2023-03-16T11:15:36.865" v="188" actId="14100"/>
        <pc:sldMkLst>
          <pc:docMk/>
          <pc:sldMk cId="2706124861" sldId="330"/>
        </pc:sldMkLst>
        <pc:spChg chg="mod">
          <ac:chgData name="Márcio Paixão Dantas" userId="05fbbf9e-23cf-4e6d-a86f-f03c5d9904e9" providerId="ADAL" clId="{70A9169A-60FC-4132-AFAF-9BC76913991E}" dt="2023-03-16T11:15:06.862" v="183" actId="20577"/>
          <ac:spMkLst>
            <pc:docMk/>
            <pc:sldMk cId="2706124861" sldId="330"/>
            <ac:spMk id="2" creationId="{88AC3D34-8E08-1AAB-2B15-A4A15358F8F0}"/>
          </ac:spMkLst>
        </pc:spChg>
        <pc:spChg chg="del">
          <ac:chgData name="Márcio Paixão Dantas" userId="05fbbf9e-23cf-4e6d-a86f-f03c5d9904e9" providerId="ADAL" clId="{70A9169A-60FC-4132-AFAF-9BC76913991E}" dt="2023-03-16T11:15:18.855" v="184" actId="931"/>
          <ac:spMkLst>
            <pc:docMk/>
            <pc:sldMk cId="2706124861" sldId="330"/>
            <ac:spMk id="3" creationId="{9494CFE1-D045-4BDC-A1F7-51C0D3BEC95B}"/>
          </ac:spMkLst>
        </pc:spChg>
        <pc:picChg chg="add mod">
          <ac:chgData name="Márcio Paixão Dantas" userId="05fbbf9e-23cf-4e6d-a86f-f03c5d9904e9" providerId="ADAL" clId="{70A9169A-60FC-4132-AFAF-9BC76913991E}" dt="2023-03-16T11:15:36.865" v="188" actId="14100"/>
          <ac:picMkLst>
            <pc:docMk/>
            <pc:sldMk cId="2706124861" sldId="330"/>
            <ac:picMk id="5" creationId="{36C780C4-3E28-4BF9-CA12-B4D6BF866DD3}"/>
          </ac:picMkLst>
        </pc:picChg>
      </pc:sldChg>
      <pc:sldChg chg="modSp new mod">
        <pc:chgData name="Márcio Paixão Dantas" userId="05fbbf9e-23cf-4e6d-a86f-f03c5d9904e9" providerId="ADAL" clId="{70A9169A-60FC-4132-AFAF-9BC76913991E}" dt="2023-03-16T13:12:18.771" v="955" actId="20577"/>
        <pc:sldMkLst>
          <pc:docMk/>
          <pc:sldMk cId="1254693913" sldId="331"/>
        </pc:sldMkLst>
        <pc:spChg chg="mod">
          <ac:chgData name="Márcio Paixão Dantas" userId="05fbbf9e-23cf-4e6d-a86f-f03c5d9904e9" providerId="ADAL" clId="{70A9169A-60FC-4132-AFAF-9BC76913991E}" dt="2023-03-16T11:17:26.806" v="208" actId="20577"/>
          <ac:spMkLst>
            <pc:docMk/>
            <pc:sldMk cId="1254693913" sldId="331"/>
            <ac:spMk id="2" creationId="{9ABE3A5B-6D5C-CE08-D5DC-22A6FC4CAD55}"/>
          </ac:spMkLst>
        </pc:spChg>
        <pc:spChg chg="mod">
          <ac:chgData name="Márcio Paixão Dantas" userId="05fbbf9e-23cf-4e6d-a86f-f03c5d9904e9" providerId="ADAL" clId="{70A9169A-60FC-4132-AFAF-9BC76913991E}" dt="2023-03-16T13:12:18.771" v="955" actId="20577"/>
          <ac:spMkLst>
            <pc:docMk/>
            <pc:sldMk cId="1254693913" sldId="331"/>
            <ac:spMk id="3" creationId="{236D717F-AAC9-7C9D-421F-9399F87B1BB9}"/>
          </ac:spMkLst>
        </pc:spChg>
      </pc:sldChg>
      <pc:sldChg chg="new del">
        <pc:chgData name="Márcio Paixão Dantas" userId="05fbbf9e-23cf-4e6d-a86f-f03c5d9904e9" providerId="ADAL" clId="{70A9169A-60FC-4132-AFAF-9BC76913991E}" dt="2023-03-16T11:17:16.469" v="201" actId="47"/>
        <pc:sldMkLst>
          <pc:docMk/>
          <pc:sldMk cId="2734759864" sldId="331"/>
        </pc:sldMkLst>
      </pc:sldChg>
      <pc:sldChg chg="addSp delSp modSp add mod delAnim modAnim">
        <pc:chgData name="Márcio Paixão Dantas" userId="05fbbf9e-23cf-4e6d-a86f-f03c5d9904e9" providerId="ADAL" clId="{70A9169A-60FC-4132-AFAF-9BC76913991E}" dt="2023-03-16T13:43:32.326" v="1251"/>
        <pc:sldMkLst>
          <pc:docMk/>
          <pc:sldMk cId="1082786201" sldId="332"/>
        </pc:sldMkLst>
        <pc:spChg chg="mod">
          <ac:chgData name="Márcio Paixão Dantas" userId="05fbbf9e-23cf-4e6d-a86f-f03c5d9904e9" providerId="ADAL" clId="{70A9169A-60FC-4132-AFAF-9BC76913991E}" dt="2023-03-16T13:13:03.535" v="967" actId="20577"/>
          <ac:spMkLst>
            <pc:docMk/>
            <pc:sldMk cId="1082786201" sldId="332"/>
            <ac:spMk id="2" creationId="{1D11C1E5-1C86-44BF-9DF9-DECB97202276}"/>
          </ac:spMkLst>
        </pc:spChg>
        <pc:spChg chg="del">
          <ac:chgData name="Márcio Paixão Dantas" userId="05fbbf9e-23cf-4e6d-a86f-f03c5d9904e9" providerId="ADAL" clId="{70A9169A-60FC-4132-AFAF-9BC76913991E}" dt="2023-03-16T13:03:08.142" v="653" actId="478"/>
          <ac:spMkLst>
            <pc:docMk/>
            <pc:sldMk cId="1082786201" sldId="332"/>
            <ac:spMk id="4" creationId="{9B42F826-F5E9-415E-8280-3555FD6042D4}"/>
          </ac:spMkLst>
        </pc:spChg>
        <pc:spChg chg="mod">
          <ac:chgData name="Márcio Paixão Dantas" userId="05fbbf9e-23cf-4e6d-a86f-f03c5d9904e9" providerId="ADAL" clId="{70A9169A-60FC-4132-AFAF-9BC76913991E}" dt="2023-03-16T13:04:59.094" v="663" actId="20577"/>
          <ac:spMkLst>
            <pc:docMk/>
            <pc:sldMk cId="1082786201" sldId="332"/>
            <ac:spMk id="5" creationId="{0B4D7EA4-57A1-F1A7-3B49-36D2E1E60F49}"/>
          </ac:spMkLst>
        </pc:spChg>
        <pc:spChg chg="add del mod">
          <ac:chgData name="Márcio Paixão Dantas" userId="05fbbf9e-23cf-4e6d-a86f-f03c5d9904e9" providerId="ADAL" clId="{70A9169A-60FC-4132-AFAF-9BC76913991E}" dt="2023-03-16T13:03:14.096" v="654" actId="478"/>
          <ac:spMkLst>
            <pc:docMk/>
            <pc:sldMk cId="1082786201" sldId="332"/>
            <ac:spMk id="11" creationId="{D8C96C79-8532-5064-6B9E-413944964304}"/>
          </ac:spMkLst>
        </pc:spChg>
        <pc:spChg chg="add mod">
          <ac:chgData name="Márcio Paixão Dantas" userId="05fbbf9e-23cf-4e6d-a86f-f03c5d9904e9" providerId="ADAL" clId="{70A9169A-60FC-4132-AFAF-9BC76913991E}" dt="2023-03-16T13:43:00.858" v="1250" actId="20577"/>
          <ac:spMkLst>
            <pc:docMk/>
            <pc:sldMk cId="1082786201" sldId="332"/>
            <ac:spMk id="12" creationId="{453F1813-B91C-475E-7DFA-7C5D136B9573}"/>
          </ac:spMkLst>
        </pc:spChg>
      </pc:sldChg>
      <pc:sldChg chg="addSp delSp modSp new mod modClrScheme chgLayout">
        <pc:chgData name="Márcio Paixão Dantas" userId="05fbbf9e-23cf-4e6d-a86f-f03c5d9904e9" providerId="ADAL" clId="{70A9169A-60FC-4132-AFAF-9BC76913991E}" dt="2023-03-16T13:13:37.075" v="981" actId="20577"/>
        <pc:sldMkLst>
          <pc:docMk/>
          <pc:sldMk cId="482205755" sldId="333"/>
        </pc:sldMkLst>
        <pc:spChg chg="del mod ord">
          <ac:chgData name="Márcio Paixão Dantas" userId="05fbbf9e-23cf-4e6d-a86f-f03c5d9904e9" providerId="ADAL" clId="{70A9169A-60FC-4132-AFAF-9BC76913991E}" dt="2023-03-16T13:13:31.349" v="969" actId="700"/>
          <ac:spMkLst>
            <pc:docMk/>
            <pc:sldMk cId="482205755" sldId="333"/>
            <ac:spMk id="2" creationId="{B61917BB-7563-7FE1-AC99-3B6139707CBD}"/>
          </ac:spMkLst>
        </pc:spChg>
        <pc:spChg chg="del mod ord">
          <ac:chgData name="Márcio Paixão Dantas" userId="05fbbf9e-23cf-4e6d-a86f-f03c5d9904e9" providerId="ADAL" clId="{70A9169A-60FC-4132-AFAF-9BC76913991E}" dt="2023-03-16T13:13:31.349" v="969" actId="700"/>
          <ac:spMkLst>
            <pc:docMk/>
            <pc:sldMk cId="482205755" sldId="333"/>
            <ac:spMk id="3" creationId="{EB408279-55DD-95F0-2902-36E60A7BC635}"/>
          </ac:spMkLst>
        </pc:spChg>
        <pc:spChg chg="add mod ord">
          <ac:chgData name="Márcio Paixão Dantas" userId="05fbbf9e-23cf-4e6d-a86f-f03c5d9904e9" providerId="ADAL" clId="{70A9169A-60FC-4132-AFAF-9BC76913991E}" dt="2023-03-16T13:13:37.075" v="981" actId="20577"/>
          <ac:spMkLst>
            <pc:docMk/>
            <pc:sldMk cId="482205755" sldId="333"/>
            <ac:spMk id="4" creationId="{E0C102B7-5217-F712-9CA4-4243AEC29E2B}"/>
          </ac:spMkLst>
        </pc:spChg>
        <pc:spChg chg="add mod ord">
          <ac:chgData name="Márcio Paixão Dantas" userId="05fbbf9e-23cf-4e6d-a86f-f03c5d9904e9" providerId="ADAL" clId="{70A9169A-60FC-4132-AFAF-9BC76913991E}" dt="2023-03-16T13:13:31.349" v="969" actId="700"/>
          <ac:spMkLst>
            <pc:docMk/>
            <pc:sldMk cId="482205755" sldId="333"/>
            <ac:spMk id="5" creationId="{CD3C684F-BD5E-942A-CFD4-2013C26BAC23}"/>
          </ac:spMkLst>
        </pc:spChg>
      </pc:sldChg>
      <pc:sldChg chg="addSp delSp modSp add mod">
        <pc:chgData name="Márcio Paixão Dantas" userId="05fbbf9e-23cf-4e6d-a86f-f03c5d9904e9" providerId="ADAL" clId="{70A9169A-60FC-4132-AFAF-9BC76913991E}" dt="2023-03-16T13:14:34.174" v="1006" actId="931"/>
        <pc:sldMkLst>
          <pc:docMk/>
          <pc:sldMk cId="951045850" sldId="334"/>
        </pc:sldMkLst>
        <pc:spChg chg="add del mod">
          <ac:chgData name="Márcio Paixão Dantas" userId="05fbbf9e-23cf-4e6d-a86f-f03c5d9904e9" providerId="ADAL" clId="{70A9169A-60FC-4132-AFAF-9BC76913991E}" dt="2023-03-16T13:14:34.174" v="1006" actId="931"/>
          <ac:spMkLst>
            <pc:docMk/>
            <pc:sldMk cId="951045850" sldId="334"/>
            <ac:spMk id="4" creationId="{1355DD80-6E1C-BED5-487F-E05BEDCB1E23}"/>
          </ac:spMkLst>
        </pc:spChg>
        <pc:picChg chg="del">
          <ac:chgData name="Márcio Paixão Dantas" userId="05fbbf9e-23cf-4e6d-a86f-f03c5d9904e9" providerId="ADAL" clId="{70A9169A-60FC-4132-AFAF-9BC76913991E}" dt="2023-03-16T13:14:19.588" v="1005" actId="478"/>
          <ac:picMkLst>
            <pc:docMk/>
            <pc:sldMk cId="951045850" sldId="334"/>
            <ac:picMk id="5" creationId="{36C780C4-3E28-4BF9-CA12-B4D6BF866DD3}"/>
          </ac:picMkLst>
        </pc:picChg>
        <pc:picChg chg="add mod">
          <ac:chgData name="Márcio Paixão Dantas" userId="05fbbf9e-23cf-4e6d-a86f-f03c5d9904e9" providerId="ADAL" clId="{70A9169A-60FC-4132-AFAF-9BC76913991E}" dt="2023-03-16T13:14:34.174" v="1006" actId="931"/>
          <ac:picMkLst>
            <pc:docMk/>
            <pc:sldMk cId="951045850" sldId="334"/>
            <ac:picMk id="7" creationId="{0420144E-B3D5-D717-E210-5A2801C44978}"/>
          </ac:picMkLst>
        </pc:picChg>
      </pc:sldChg>
      <pc:sldChg chg="modSp add mod">
        <pc:chgData name="Márcio Paixão Dantas" userId="05fbbf9e-23cf-4e6d-a86f-f03c5d9904e9" providerId="ADAL" clId="{70A9169A-60FC-4132-AFAF-9BC76913991E}" dt="2023-03-16T13:14:01.668" v="1004" actId="20577"/>
        <pc:sldMkLst>
          <pc:docMk/>
          <pc:sldMk cId="2153432013" sldId="335"/>
        </pc:sldMkLst>
        <pc:spChg chg="mod">
          <ac:chgData name="Márcio Paixão Dantas" userId="05fbbf9e-23cf-4e6d-a86f-f03c5d9904e9" providerId="ADAL" clId="{70A9169A-60FC-4132-AFAF-9BC76913991E}" dt="2023-03-16T13:14:01.668" v="1004" actId="20577"/>
          <ac:spMkLst>
            <pc:docMk/>
            <pc:sldMk cId="2153432013" sldId="335"/>
            <ac:spMk id="4" creationId="{E0C102B7-5217-F712-9CA4-4243AEC29E2B}"/>
          </ac:spMkLst>
        </pc:spChg>
      </pc:sldChg>
      <pc:sldChg chg="addSp delSp modSp new mod modClrScheme chgLayout">
        <pc:chgData name="Márcio Paixão Dantas" userId="05fbbf9e-23cf-4e6d-a86f-f03c5d9904e9" providerId="ADAL" clId="{70A9169A-60FC-4132-AFAF-9BC76913991E}" dt="2023-03-16T13:33:37.729" v="1123" actId="20577"/>
        <pc:sldMkLst>
          <pc:docMk/>
          <pc:sldMk cId="73634698" sldId="336"/>
        </pc:sldMkLst>
        <pc:spChg chg="del mod ord">
          <ac:chgData name="Márcio Paixão Dantas" userId="05fbbf9e-23cf-4e6d-a86f-f03c5d9904e9" providerId="ADAL" clId="{70A9169A-60FC-4132-AFAF-9BC76913991E}" dt="2023-03-16T13:33:30.178" v="1093" actId="700"/>
          <ac:spMkLst>
            <pc:docMk/>
            <pc:sldMk cId="73634698" sldId="336"/>
            <ac:spMk id="2" creationId="{59EDF45E-E4D6-2D73-D3DD-A683A2B330F7}"/>
          </ac:spMkLst>
        </pc:spChg>
        <pc:spChg chg="del mod ord">
          <ac:chgData name="Márcio Paixão Dantas" userId="05fbbf9e-23cf-4e6d-a86f-f03c5d9904e9" providerId="ADAL" clId="{70A9169A-60FC-4132-AFAF-9BC76913991E}" dt="2023-03-16T13:33:30.178" v="1093" actId="700"/>
          <ac:spMkLst>
            <pc:docMk/>
            <pc:sldMk cId="73634698" sldId="336"/>
            <ac:spMk id="3" creationId="{1EAF5DC2-5BFF-BC3F-83B7-8AC54ED11D7F}"/>
          </ac:spMkLst>
        </pc:spChg>
        <pc:spChg chg="add mod ord">
          <ac:chgData name="Márcio Paixão Dantas" userId="05fbbf9e-23cf-4e6d-a86f-f03c5d9904e9" providerId="ADAL" clId="{70A9169A-60FC-4132-AFAF-9BC76913991E}" dt="2023-03-16T13:33:37.729" v="1123" actId="20577"/>
          <ac:spMkLst>
            <pc:docMk/>
            <pc:sldMk cId="73634698" sldId="336"/>
            <ac:spMk id="4" creationId="{FDD9ED39-4F65-36F1-2B2E-CAC13FBF615B}"/>
          </ac:spMkLst>
        </pc:spChg>
        <pc:spChg chg="add mod ord">
          <ac:chgData name="Márcio Paixão Dantas" userId="05fbbf9e-23cf-4e6d-a86f-f03c5d9904e9" providerId="ADAL" clId="{70A9169A-60FC-4132-AFAF-9BC76913991E}" dt="2023-03-16T13:33:30.178" v="1093" actId="700"/>
          <ac:spMkLst>
            <pc:docMk/>
            <pc:sldMk cId="73634698" sldId="336"/>
            <ac:spMk id="5" creationId="{D5C6F034-7CC9-D67C-7BD8-3734D9BD02BA}"/>
          </ac:spMkLst>
        </pc:spChg>
      </pc:sldChg>
      <pc:sldChg chg="add">
        <pc:chgData name="Márcio Paixão Dantas" userId="05fbbf9e-23cf-4e6d-a86f-f03c5d9904e9" providerId="ADAL" clId="{70A9169A-60FC-4132-AFAF-9BC76913991E}" dt="2023-03-16T13:38:33.133" v="1124"/>
        <pc:sldMkLst>
          <pc:docMk/>
          <pc:sldMk cId="1635580280" sldId="337"/>
        </pc:sldMkLst>
      </pc:sldChg>
      <pc:sldChg chg="add">
        <pc:chgData name="Márcio Paixão Dantas" userId="05fbbf9e-23cf-4e6d-a86f-f03c5d9904e9" providerId="ADAL" clId="{70A9169A-60FC-4132-AFAF-9BC76913991E}" dt="2023-03-16T13:38:39.006" v="1125"/>
        <pc:sldMkLst>
          <pc:docMk/>
          <pc:sldMk cId="2592434140" sldId="338"/>
        </pc:sldMkLst>
      </pc:sldChg>
      <pc:sldChg chg="add">
        <pc:chgData name="Márcio Paixão Dantas" userId="05fbbf9e-23cf-4e6d-a86f-f03c5d9904e9" providerId="ADAL" clId="{70A9169A-60FC-4132-AFAF-9BC76913991E}" dt="2023-03-16T13:38:45.134" v="1126"/>
        <pc:sldMkLst>
          <pc:docMk/>
          <pc:sldMk cId="2029606561" sldId="339"/>
        </pc:sldMkLst>
      </pc:sldChg>
      <pc:sldChg chg="add">
        <pc:chgData name="Márcio Paixão Dantas" userId="05fbbf9e-23cf-4e6d-a86f-f03c5d9904e9" providerId="ADAL" clId="{70A9169A-60FC-4132-AFAF-9BC76913991E}" dt="2023-03-16T13:38:48.147" v="1127"/>
        <pc:sldMkLst>
          <pc:docMk/>
          <pc:sldMk cId="2715162237" sldId="340"/>
        </pc:sldMkLst>
      </pc:sldChg>
    </pc:docChg>
  </pc:docChgLst>
  <pc:docChgLst>
    <pc:chgData name="Paixão Dantas,Márcio M." userId="05fbbf9e-23cf-4e6d-a86f-f03c5d9904e9" providerId="ADAL" clId="{B5D8EB3F-02DE-440A-81C9-FCBF4D4ADD50}"/>
    <pc:docChg chg="undo custSel modSld">
      <pc:chgData name="Paixão Dantas,Márcio M." userId="05fbbf9e-23cf-4e6d-a86f-f03c5d9904e9" providerId="ADAL" clId="{B5D8EB3F-02DE-440A-81C9-FCBF4D4ADD50}" dt="2023-08-29T20:53:57.751" v="150" actId="14100"/>
      <pc:docMkLst>
        <pc:docMk/>
      </pc:docMkLst>
      <pc:sldChg chg="addSp delSp modSp mod">
        <pc:chgData name="Paixão Dantas,Márcio M." userId="05fbbf9e-23cf-4e6d-a86f-f03c5d9904e9" providerId="ADAL" clId="{B5D8EB3F-02DE-440A-81C9-FCBF4D4ADD50}" dt="2023-08-29T20:53:57.751" v="150" actId="14100"/>
        <pc:sldMkLst>
          <pc:docMk/>
          <pc:sldMk cId="1272030875" sldId="316"/>
        </pc:sldMkLst>
        <pc:spChg chg="add del mod">
          <ac:chgData name="Paixão Dantas,Márcio M." userId="05fbbf9e-23cf-4e6d-a86f-f03c5d9904e9" providerId="ADAL" clId="{B5D8EB3F-02DE-440A-81C9-FCBF4D4ADD50}" dt="2023-08-29T20:52:06.328" v="135" actId="767"/>
          <ac:spMkLst>
            <pc:docMk/>
            <pc:sldMk cId="1272030875" sldId="316"/>
            <ac:spMk id="4" creationId="{109858CE-72F8-5BF9-24DE-316DBE55910D}"/>
          </ac:spMkLst>
        </pc:spChg>
        <pc:spChg chg="add del ord">
          <ac:chgData name="Paixão Dantas,Márcio M." userId="05fbbf9e-23cf-4e6d-a86f-f03c5d9904e9" providerId="ADAL" clId="{B5D8EB3F-02DE-440A-81C9-FCBF4D4ADD50}" dt="2023-08-29T20:53:51.723" v="149" actId="167"/>
          <ac:spMkLst>
            <pc:docMk/>
            <pc:sldMk cId="1272030875" sldId="316"/>
            <ac:spMk id="7" creationId="{CF2065F5-91E9-1840-8819-5915F63BC854}"/>
          </ac:spMkLst>
        </pc:spChg>
        <pc:picChg chg="add del mod">
          <ac:chgData name="Paixão Dantas,Márcio M." userId="05fbbf9e-23cf-4e6d-a86f-f03c5d9904e9" providerId="ADAL" clId="{B5D8EB3F-02DE-440A-81C9-FCBF4D4ADD50}" dt="2023-08-29T20:52:18.648" v="137" actId="478"/>
          <ac:picMkLst>
            <pc:docMk/>
            <pc:sldMk cId="1272030875" sldId="316"/>
            <ac:picMk id="3" creationId="{8DDEC49F-DB1A-22DA-0D9A-0BFBFE9E9EFC}"/>
          </ac:picMkLst>
        </pc:picChg>
        <pc:picChg chg="del">
          <ac:chgData name="Paixão Dantas,Márcio M." userId="05fbbf9e-23cf-4e6d-a86f-f03c5d9904e9" providerId="ADAL" clId="{B5D8EB3F-02DE-440A-81C9-FCBF4D4ADD50}" dt="2023-08-29T20:47:14.348" v="21" actId="478"/>
          <ac:picMkLst>
            <pc:docMk/>
            <pc:sldMk cId="1272030875" sldId="316"/>
            <ac:picMk id="5" creationId="{0664D2FF-2C10-214B-9DF9-E1722625CC8E}"/>
          </ac:picMkLst>
        </pc:picChg>
        <pc:picChg chg="add mod">
          <ac:chgData name="Paixão Dantas,Márcio M." userId="05fbbf9e-23cf-4e6d-a86f-f03c5d9904e9" providerId="ADAL" clId="{B5D8EB3F-02DE-440A-81C9-FCBF4D4ADD50}" dt="2023-08-29T20:53:57.751" v="150" actId="14100"/>
          <ac:picMkLst>
            <pc:docMk/>
            <pc:sldMk cId="1272030875" sldId="316"/>
            <ac:picMk id="1026" creationId="{026E4CB3-C29B-A7F0-76C6-D3331FA7CA51}"/>
          </ac:picMkLst>
        </pc:picChg>
      </pc:sldChg>
      <pc:sldChg chg="addSp delSp modSp mod">
        <pc:chgData name="Paixão Dantas,Márcio M." userId="05fbbf9e-23cf-4e6d-a86f-f03c5d9904e9" providerId="ADAL" clId="{B5D8EB3F-02DE-440A-81C9-FCBF4D4ADD50}" dt="2023-08-29T20:38:15.541" v="20" actId="478"/>
        <pc:sldMkLst>
          <pc:docMk/>
          <pc:sldMk cId="2796134018" sldId="329"/>
        </pc:sldMkLst>
        <pc:spChg chg="add mod">
          <ac:chgData name="Paixão Dantas,Márcio M." userId="05fbbf9e-23cf-4e6d-a86f-f03c5d9904e9" providerId="ADAL" clId="{B5D8EB3F-02DE-440A-81C9-FCBF4D4ADD50}" dt="2023-08-29T20:26:59.010" v="0" actId="478"/>
          <ac:spMkLst>
            <pc:docMk/>
            <pc:sldMk cId="2796134018" sldId="329"/>
            <ac:spMk id="5" creationId="{782702C0-A1CE-F003-DB9A-3C0C8F3BE561}"/>
          </ac:spMkLst>
        </pc:spChg>
        <pc:picChg chg="del">
          <ac:chgData name="Paixão Dantas,Márcio M." userId="05fbbf9e-23cf-4e6d-a86f-f03c5d9904e9" providerId="ADAL" clId="{B5D8EB3F-02DE-440A-81C9-FCBF4D4ADD50}" dt="2023-08-29T20:26:59.010" v="0" actId="478"/>
          <ac:picMkLst>
            <pc:docMk/>
            <pc:sldMk cId="2796134018" sldId="329"/>
            <ac:picMk id="4" creationId="{4B36DA6D-9DCD-2939-44BB-6275F56C8679}"/>
          </ac:picMkLst>
        </pc:picChg>
        <pc:picChg chg="add del mod">
          <ac:chgData name="Paixão Dantas,Márcio M." userId="05fbbf9e-23cf-4e6d-a86f-f03c5d9904e9" providerId="ADAL" clId="{B5D8EB3F-02DE-440A-81C9-FCBF4D4ADD50}" dt="2023-08-29T20:38:15.541" v="20" actId="478"/>
          <ac:picMkLst>
            <pc:docMk/>
            <pc:sldMk cId="2796134018" sldId="329"/>
            <ac:picMk id="6" creationId="{5F26A31B-1565-7A94-70EC-C3F0C207D749}"/>
          </ac:picMkLst>
        </pc:picChg>
        <pc:picChg chg="add mod">
          <ac:chgData name="Paixão Dantas,Márcio M." userId="05fbbf9e-23cf-4e6d-a86f-f03c5d9904e9" providerId="ADAL" clId="{B5D8EB3F-02DE-440A-81C9-FCBF4D4ADD50}" dt="2023-08-29T20:38:15.013" v="19"/>
          <ac:picMkLst>
            <pc:docMk/>
            <pc:sldMk cId="2796134018" sldId="329"/>
            <ac:picMk id="7" creationId="{9D5D722C-2744-838E-B6CD-1B57A4B0A4C9}"/>
          </ac:picMkLst>
        </pc:picChg>
      </pc:sldChg>
    </pc:docChg>
  </pc:docChgLst>
  <pc:docChgLst>
    <pc:chgData name="Paixão Dantas,Márcio M." userId="05fbbf9e-23cf-4e6d-a86f-f03c5d9904e9" providerId="ADAL" clId="{4D0D6F22-D612-4A51-8FCE-92D725E3DDA6}"/>
    <pc:docChg chg="undo custSel modSld">
      <pc:chgData name="Paixão Dantas,Márcio M." userId="05fbbf9e-23cf-4e6d-a86f-f03c5d9904e9" providerId="ADAL" clId="{4D0D6F22-D612-4A51-8FCE-92D725E3DDA6}" dt="2023-03-27T09:49:21.413" v="38"/>
      <pc:docMkLst>
        <pc:docMk/>
      </pc:docMkLst>
      <pc:sldChg chg="modSp mod">
        <pc:chgData name="Paixão Dantas,Márcio M." userId="05fbbf9e-23cf-4e6d-a86f-f03c5d9904e9" providerId="ADAL" clId="{4D0D6F22-D612-4A51-8FCE-92D725E3DDA6}" dt="2023-03-27T09:49:08.576" v="35" actId="20577"/>
        <pc:sldMkLst>
          <pc:docMk/>
          <pc:sldMk cId="2631995754" sldId="324"/>
        </pc:sldMkLst>
        <pc:spChg chg="mod">
          <ac:chgData name="Paixão Dantas,Márcio M." userId="05fbbf9e-23cf-4e6d-a86f-f03c5d9904e9" providerId="ADAL" clId="{4D0D6F22-D612-4A51-8FCE-92D725E3DDA6}" dt="2023-03-27T09:49:08.576" v="35" actId="20577"/>
          <ac:spMkLst>
            <pc:docMk/>
            <pc:sldMk cId="2631995754" sldId="324"/>
            <ac:spMk id="2" creationId="{00000000-0000-0000-0000-000000000000}"/>
          </ac:spMkLst>
        </pc:spChg>
        <pc:spChg chg="mod">
          <ac:chgData name="Paixão Dantas,Márcio M." userId="05fbbf9e-23cf-4e6d-a86f-f03c5d9904e9" providerId="ADAL" clId="{4D0D6F22-D612-4A51-8FCE-92D725E3DDA6}" dt="2023-03-27T09:48:34.577" v="31" actId="20577"/>
          <ac:spMkLst>
            <pc:docMk/>
            <pc:sldMk cId="2631995754" sldId="324"/>
            <ac:spMk id="3" creationId="{00000000-0000-0000-0000-000000000000}"/>
          </ac:spMkLst>
        </pc:spChg>
        <pc:spChg chg="mod">
          <ac:chgData name="Paixão Dantas,Márcio M." userId="05fbbf9e-23cf-4e6d-a86f-f03c5d9904e9" providerId="ADAL" clId="{4D0D6F22-D612-4A51-8FCE-92D725E3DDA6}" dt="2023-03-27T09:47:15.466" v="7" actId="20577"/>
          <ac:spMkLst>
            <pc:docMk/>
            <pc:sldMk cId="2631995754" sldId="324"/>
            <ac:spMk id="5" creationId="{2F5C6CC9-6E73-AA1B-A724-64ACD3EF34EF}"/>
          </ac:spMkLst>
        </pc:spChg>
      </pc:sldChg>
      <pc:sldChg chg="modSp mod">
        <pc:chgData name="Paixão Dantas,Márcio M." userId="05fbbf9e-23cf-4e6d-a86f-f03c5d9904e9" providerId="ADAL" clId="{4D0D6F22-D612-4A51-8FCE-92D725E3DDA6}" dt="2023-03-27T09:49:21.413" v="38"/>
        <pc:sldMkLst>
          <pc:docMk/>
          <pc:sldMk cId="760064227" sldId="325"/>
        </pc:sldMkLst>
        <pc:spChg chg="mod">
          <ac:chgData name="Paixão Dantas,Márcio M." userId="05fbbf9e-23cf-4e6d-a86f-f03c5d9904e9" providerId="ADAL" clId="{4D0D6F22-D612-4A51-8FCE-92D725E3DDA6}" dt="2023-03-27T09:49:14.523" v="37" actId="20577"/>
          <ac:spMkLst>
            <pc:docMk/>
            <pc:sldMk cId="760064227" sldId="325"/>
            <ac:spMk id="2" creationId="{00000000-0000-0000-0000-000000000000}"/>
          </ac:spMkLst>
        </pc:spChg>
        <pc:spChg chg="mod">
          <ac:chgData name="Paixão Dantas,Márcio M." userId="05fbbf9e-23cf-4e6d-a86f-f03c5d9904e9" providerId="ADAL" clId="{4D0D6F22-D612-4A51-8FCE-92D725E3DDA6}" dt="2023-03-27T09:49:21.413" v="38"/>
          <ac:spMkLst>
            <pc:docMk/>
            <pc:sldMk cId="760064227" sldId="32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45046B-E3A6-4E43-9D24-8C38ABDF8202}" type="datetimeFigureOut">
              <a:t>7/24/2025</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D2CFB6-CBE2-1D40-B0FD-77D0D9479B87}" type="slidenum">
              <a:t>‹#›</a:t>
            </a:fld>
            <a:endParaRPr lang="nl-NL"/>
          </a:p>
        </p:txBody>
      </p:sp>
    </p:spTree>
    <p:extLst>
      <p:ext uri="{BB962C8B-B14F-4D97-AF65-F5344CB8AC3E}">
        <p14:creationId xmlns:p14="http://schemas.microsoft.com/office/powerpoint/2010/main" val="248425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B6B95-64BD-B342-825E-F98281719823}" type="datetimeFigureOut">
              <a:rPr lang="nl-NL" smtClean="0"/>
              <a:t>24-7-2025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C438C-2D11-E04B-AA73-2AFEDDA43CF0}" type="slidenum">
              <a:rPr lang="nl-NL" smtClean="0"/>
              <a:t>‹#›</a:t>
            </a:fld>
            <a:endParaRPr lang="nl-NL"/>
          </a:p>
        </p:txBody>
      </p:sp>
    </p:spTree>
    <p:extLst>
      <p:ext uri="{BB962C8B-B14F-4D97-AF65-F5344CB8AC3E}">
        <p14:creationId xmlns:p14="http://schemas.microsoft.com/office/powerpoint/2010/main" val="1046494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npub.com/visualising-software-architecture/read#cont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npub.com/visualising-software-architecture/read#container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npub.com/visualising-software-architecture/read#component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Software Architecture?</a:t>
            </a:r>
          </a:p>
          <a:p>
            <a:r>
              <a:rPr lang="en-US" dirty="0"/>
              <a:t>Architecture in Agile</a:t>
            </a:r>
          </a:p>
          <a:p>
            <a:r>
              <a:rPr lang="en-US" dirty="0"/>
              <a:t>C4 Model</a:t>
            </a:r>
          </a:p>
          <a:p>
            <a:r>
              <a:rPr lang="en-US" dirty="0"/>
              <a:t>Software Architecture Document</a:t>
            </a:r>
          </a:p>
          <a:p>
            <a:endParaRPr lang="en-US" dirty="0"/>
          </a:p>
          <a:p>
            <a:endParaRPr lang="en-US" dirty="0"/>
          </a:p>
        </p:txBody>
      </p:sp>
      <p:sp>
        <p:nvSpPr>
          <p:cNvPr id="4" name="Slide Number Placeholder 3"/>
          <p:cNvSpPr>
            <a:spLocks noGrp="1"/>
          </p:cNvSpPr>
          <p:nvPr>
            <p:ph type="sldNum" sz="quarter" idx="5"/>
          </p:nvPr>
        </p:nvSpPr>
        <p:spPr/>
        <p:txBody>
          <a:bodyPr/>
          <a:lstStyle/>
          <a:p>
            <a:fld id="{FB3C438C-2D11-E04B-AA73-2AFEDDA43CF0}" type="slidenum">
              <a:rPr lang="nl-NL" smtClean="0"/>
              <a:t>2</a:t>
            </a:fld>
            <a:endParaRPr lang="nl-NL"/>
          </a:p>
        </p:txBody>
      </p:sp>
    </p:spTree>
    <p:extLst>
      <p:ext uri="{BB962C8B-B14F-4D97-AF65-F5344CB8AC3E}">
        <p14:creationId xmlns:p14="http://schemas.microsoft.com/office/powerpoint/2010/main" val="4258321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leanpub.com</a:t>
            </a:r>
            <a:r>
              <a:rPr lang="en-GB" dirty="0"/>
              <a:t>/visualising-software-architecture/</a:t>
            </a:r>
            <a:r>
              <a:rPr lang="en-GB" dirty="0" err="1"/>
              <a:t>read#context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Code</a:t>
            </a:r>
            <a:r>
              <a:rPr lang="en-GB" sz="1200" b="0" i="0" u="none" strike="noStrike" kern="1200" dirty="0">
                <a:solidFill>
                  <a:schemeClr val="tx1"/>
                </a:solidFill>
                <a:effectLst/>
                <a:latin typeface="+mn-lt"/>
                <a:ea typeface="+mn-ea"/>
                <a:cs typeface="+mn-cs"/>
              </a:rPr>
              <a:t>: A code (e.g. UML class) diagram can be used to zoom into an individual component, showing how that component is implemented.</a:t>
            </a:r>
          </a:p>
          <a:p>
            <a:endParaRPr lang="en-NL" dirty="0"/>
          </a:p>
        </p:txBody>
      </p:sp>
      <p:sp>
        <p:nvSpPr>
          <p:cNvPr id="4" name="Slide Number Placeholder 3"/>
          <p:cNvSpPr>
            <a:spLocks noGrp="1"/>
          </p:cNvSpPr>
          <p:nvPr>
            <p:ph type="sldNum" sz="quarter" idx="5"/>
          </p:nvPr>
        </p:nvSpPr>
        <p:spPr/>
        <p:txBody>
          <a:bodyPr/>
          <a:lstStyle/>
          <a:p>
            <a:fld id="{FB3C438C-2D11-E04B-AA73-2AFEDDA43CF0}" type="slidenum">
              <a:rPr lang="nl-NL" smtClean="0"/>
              <a:t>17</a:t>
            </a:fld>
            <a:endParaRPr lang="nl-NL"/>
          </a:p>
        </p:txBody>
      </p:sp>
    </p:spTree>
    <p:extLst>
      <p:ext uri="{BB962C8B-B14F-4D97-AF65-F5344CB8AC3E}">
        <p14:creationId xmlns:p14="http://schemas.microsoft.com/office/powerpoint/2010/main" val="4007655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to give some initial directions for students on sequence diagrams, and not to explain everything in details. They should do research and learn by themselves (some references in the first slide from this topic).</a:t>
            </a:r>
          </a:p>
          <a:p>
            <a:endParaRPr lang="en-US" dirty="0"/>
          </a:p>
        </p:txBody>
      </p:sp>
      <p:sp>
        <p:nvSpPr>
          <p:cNvPr id="4" name="Slide Number Placeholder 3"/>
          <p:cNvSpPr>
            <a:spLocks noGrp="1"/>
          </p:cNvSpPr>
          <p:nvPr>
            <p:ph type="sldNum" sz="quarter" idx="5"/>
          </p:nvPr>
        </p:nvSpPr>
        <p:spPr/>
        <p:txBody>
          <a:bodyPr/>
          <a:lstStyle/>
          <a:p>
            <a:fld id="{FB3C438C-2D11-E04B-AA73-2AFEDDA43CF0}" type="slidenum">
              <a:rPr lang="nl-NL" smtClean="0"/>
              <a:t>19</a:t>
            </a:fld>
            <a:endParaRPr lang="nl-NL"/>
          </a:p>
        </p:txBody>
      </p:sp>
    </p:spTree>
    <p:extLst>
      <p:ext uri="{BB962C8B-B14F-4D97-AF65-F5344CB8AC3E}">
        <p14:creationId xmlns:p14="http://schemas.microsoft.com/office/powerpoint/2010/main" val="3213547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references:</a:t>
            </a:r>
          </a:p>
          <a:p>
            <a:endParaRPr lang="en-US" dirty="0"/>
          </a:p>
          <a:p>
            <a:pPr marL="171450" lvl="0" indent="-171450">
              <a:buFont typeface="Arial" panose="020B0604020202020204" pitchFamily="34" charset="0"/>
              <a:buChar char="•"/>
            </a:pPr>
            <a:r>
              <a:rPr lang="en-GB" dirty="0">
                <a:solidFill>
                  <a:srgbClr val="282C33"/>
                </a:solidFill>
                <a:effectLst/>
              </a:rPr>
              <a:t>https://</a:t>
            </a:r>
            <a:r>
              <a:rPr lang="en-GB" dirty="0" err="1">
                <a:solidFill>
                  <a:srgbClr val="282C33"/>
                </a:solidFill>
                <a:effectLst/>
              </a:rPr>
              <a:t>www.lucidchart.com</a:t>
            </a:r>
            <a:r>
              <a:rPr lang="en-GB" dirty="0">
                <a:solidFill>
                  <a:srgbClr val="282C33"/>
                </a:solidFill>
                <a:effectLst/>
              </a:rPr>
              <a:t>/pages/</a:t>
            </a:r>
            <a:r>
              <a:rPr lang="en-GB" dirty="0" err="1">
                <a:solidFill>
                  <a:srgbClr val="282C33"/>
                </a:solidFill>
                <a:effectLst/>
              </a:rPr>
              <a:t>uml</a:t>
            </a:r>
            <a:r>
              <a:rPr lang="en-GB" dirty="0">
                <a:solidFill>
                  <a:srgbClr val="282C33"/>
                </a:solidFill>
                <a:effectLst/>
              </a:rPr>
              <a:t>-sequence-diagram</a:t>
            </a:r>
          </a:p>
          <a:p>
            <a:pPr marL="171450" lvl="0" indent="-171450">
              <a:buFont typeface="Arial" panose="020B0604020202020204" pitchFamily="34" charset="0"/>
              <a:buChar char="•"/>
            </a:pPr>
            <a:endParaRPr lang="en-GB" dirty="0">
              <a:solidFill>
                <a:srgbClr val="282C33"/>
              </a:solidFill>
              <a:effectLst/>
            </a:endParaRPr>
          </a:p>
          <a:p>
            <a:pPr marL="171450" lvl="0" indent="-171450">
              <a:buFont typeface="Arial" panose="020B0604020202020204" pitchFamily="34" charset="0"/>
              <a:buChar char="•"/>
            </a:pPr>
            <a:r>
              <a:rPr lang="en-US" dirty="0"/>
              <a:t>https://</a:t>
            </a:r>
            <a:r>
              <a:rPr lang="en-US" dirty="0" err="1"/>
              <a:t>www.visual-paradigm.com</a:t>
            </a:r>
            <a:r>
              <a:rPr lang="en-US" dirty="0"/>
              <a:t>/guide/</a:t>
            </a:r>
            <a:r>
              <a:rPr lang="en-US" dirty="0" err="1"/>
              <a:t>uml</a:t>
            </a:r>
            <a:r>
              <a:rPr lang="en-US" dirty="0"/>
              <a:t>-unified-modeling-language/what-is-sequence-diagram/</a:t>
            </a:r>
          </a:p>
        </p:txBody>
      </p:sp>
      <p:sp>
        <p:nvSpPr>
          <p:cNvPr id="4" name="Slide Number Placeholder 3"/>
          <p:cNvSpPr>
            <a:spLocks noGrp="1"/>
          </p:cNvSpPr>
          <p:nvPr>
            <p:ph type="sldNum" sz="quarter" idx="5"/>
          </p:nvPr>
        </p:nvSpPr>
        <p:spPr/>
        <p:txBody>
          <a:bodyPr/>
          <a:lstStyle/>
          <a:p>
            <a:fld id="{FB3C438C-2D11-E04B-AA73-2AFEDDA43CF0}" type="slidenum">
              <a:rPr lang="nl-NL" smtClean="0"/>
              <a:t>20</a:t>
            </a:fld>
            <a:endParaRPr lang="nl-NL"/>
          </a:p>
        </p:txBody>
      </p:sp>
    </p:spTree>
    <p:extLst>
      <p:ext uri="{BB962C8B-B14F-4D97-AF65-F5344CB8AC3E}">
        <p14:creationId xmlns:p14="http://schemas.microsoft.com/office/powerpoint/2010/main" val="167948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Create Student user story, this is example is known from the students from the demos (specially from the REST one).</a:t>
            </a:r>
          </a:p>
        </p:txBody>
      </p:sp>
      <p:sp>
        <p:nvSpPr>
          <p:cNvPr id="4" name="Slide Number Placeholder 3"/>
          <p:cNvSpPr>
            <a:spLocks noGrp="1"/>
          </p:cNvSpPr>
          <p:nvPr>
            <p:ph type="sldNum" sz="quarter" idx="5"/>
          </p:nvPr>
        </p:nvSpPr>
        <p:spPr/>
        <p:txBody>
          <a:bodyPr/>
          <a:lstStyle/>
          <a:p>
            <a:fld id="{FB3C438C-2D11-E04B-AA73-2AFEDDA43CF0}" type="slidenum">
              <a:rPr lang="nl-NL" smtClean="0"/>
              <a:t>21</a:t>
            </a:fld>
            <a:endParaRPr lang="nl-NL"/>
          </a:p>
        </p:txBody>
      </p:sp>
    </p:spTree>
    <p:extLst>
      <p:ext uri="{BB962C8B-B14F-4D97-AF65-F5344CB8AC3E}">
        <p14:creationId xmlns:p14="http://schemas.microsoft.com/office/powerpoint/2010/main" val="1815559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C438C-2D11-E04B-AA73-2AFEDDA43CF0}" type="slidenum">
              <a:rPr lang="nl-NL" smtClean="0"/>
              <a:t>22</a:t>
            </a:fld>
            <a:endParaRPr lang="nl-NL"/>
          </a:p>
        </p:txBody>
      </p:sp>
    </p:spTree>
    <p:extLst>
      <p:ext uri="{BB962C8B-B14F-4D97-AF65-F5344CB8AC3E}">
        <p14:creationId xmlns:p14="http://schemas.microsoft.com/office/powerpoint/2010/main" val="302708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afbeelding 1"/>
          <p:cNvSpPr>
            <a:spLocks noGrp="1" noRot="1" noChangeAspect="1" noTextEdit="1"/>
          </p:cNvSpPr>
          <p:nvPr>
            <p:ph type="sldImg"/>
          </p:nvPr>
        </p:nvSpPr>
        <p:spPr>
          <a:xfrm>
            <a:off x="384175" y="685800"/>
            <a:ext cx="6086475" cy="3424238"/>
          </a:xfrm>
          <a:ln/>
        </p:spPr>
      </p:sp>
      <p:sp>
        <p:nvSpPr>
          <p:cNvPr id="13315" name="Tijdelijke aanduiding voor notities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nl-NL" altLang="nl-NL" dirty="0" err="1">
                <a:latin typeface="Arial" panose="020B0604020202020204" pitchFamily="34" charset="0"/>
              </a:rPr>
              <a:t>Remember</a:t>
            </a:r>
            <a:r>
              <a:rPr lang="nl-NL" altLang="nl-NL" dirty="0">
                <a:latin typeface="Arial" panose="020B0604020202020204" pitchFamily="34" charset="0"/>
              </a:rPr>
              <a:t>: we </a:t>
            </a:r>
            <a:r>
              <a:rPr lang="nl-NL" altLang="nl-NL" dirty="0" err="1">
                <a:latin typeface="Arial" panose="020B0604020202020204" pitchFamily="34" charset="0"/>
              </a:rPr>
              <a:t>expect</a:t>
            </a:r>
            <a:r>
              <a:rPr lang="nl-NL" altLang="nl-NL" dirty="0">
                <a:latin typeface="Arial" panose="020B0604020202020204" pitchFamily="34" charset="0"/>
              </a:rPr>
              <a:t> </a:t>
            </a:r>
            <a:r>
              <a:rPr lang="nl-NL" altLang="nl-NL" dirty="0" err="1">
                <a:latin typeface="Arial" panose="020B0604020202020204" pitchFamily="34" charset="0"/>
              </a:rPr>
              <a:t>diagrams</a:t>
            </a:r>
            <a:r>
              <a:rPr lang="nl-NL" altLang="nl-NL" dirty="0">
                <a:latin typeface="Arial" panose="020B0604020202020204" pitchFamily="34" charset="0"/>
              </a:rPr>
              <a:t> </a:t>
            </a:r>
            <a:r>
              <a:rPr lang="nl-NL" altLang="nl-NL" dirty="0" err="1">
                <a:latin typeface="Arial" panose="020B0604020202020204" pitchFamily="34" charset="0"/>
              </a:rPr>
              <a:t>with</a:t>
            </a:r>
            <a:r>
              <a:rPr lang="nl-NL" altLang="nl-NL" dirty="0">
                <a:latin typeface="Arial" panose="020B0604020202020204" pitchFamily="34" charset="0"/>
              </a:rPr>
              <a:t> </a:t>
            </a:r>
            <a:r>
              <a:rPr lang="nl-NL" altLang="nl-NL" dirty="0" err="1">
                <a:latin typeface="Arial" panose="020B0604020202020204" pitchFamily="34" charset="0"/>
              </a:rPr>
              <a:t>contextual</a:t>
            </a:r>
            <a:r>
              <a:rPr lang="nl-NL" altLang="nl-NL" dirty="0">
                <a:latin typeface="Arial" panose="020B0604020202020204" pitchFamily="34" charset="0"/>
              </a:rPr>
              <a:t> </a:t>
            </a:r>
            <a:r>
              <a:rPr lang="nl-NL" altLang="nl-NL" dirty="0" err="1">
                <a:latin typeface="Arial" panose="020B0604020202020204" pitchFamily="34" charset="0"/>
              </a:rPr>
              <a:t>explanations</a:t>
            </a:r>
            <a:r>
              <a:rPr lang="nl-NL" altLang="nl-NL" dirty="0">
                <a:latin typeface="Arial" panose="020B0604020202020204" pitchFamily="34" charset="0"/>
              </a:rPr>
              <a:t>.</a:t>
            </a:r>
          </a:p>
        </p:txBody>
      </p:sp>
      <p:sp>
        <p:nvSpPr>
          <p:cNvPr id="13316" name="Tijdelijke aanduiding voor dianumm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lgn="l"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lgn="l"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lgn="l"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0C6A441-EAD7-4991-A12A-0233A9EF4B4C}" type="slidenum">
              <a:rPr lang="en-US" altLang="nl-NL"/>
              <a:pPr algn="r" eaLnBrk="1" hangingPunct="1">
                <a:spcBef>
                  <a:spcPct val="0"/>
                </a:spcBef>
              </a:pPr>
              <a:t>24</a:t>
            </a:fld>
            <a:endParaRPr lang="en-US" altLang="nl-NL"/>
          </a:p>
        </p:txBody>
      </p:sp>
    </p:spTree>
    <p:extLst>
      <p:ext uri="{BB962C8B-B14F-4D97-AF65-F5344CB8AC3E}">
        <p14:creationId xmlns:p14="http://schemas.microsoft.com/office/powerpoint/2010/main" val="50166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B3C438C-2D11-E04B-AA73-2AFEDDA43CF0}" type="slidenum">
              <a:rPr lang="nl-NL" smtClean="0"/>
              <a:t>3</a:t>
            </a:fld>
            <a:endParaRPr lang="nl-NL"/>
          </a:p>
        </p:txBody>
      </p:sp>
    </p:spTree>
    <p:extLst>
      <p:ext uri="{BB962C8B-B14F-4D97-AF65-F5344CB8AC3E}">
        <p14:creationId xmlns:p14="http://schemas.microsoft.com/office/powerpoint/2010/main" val="204019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https://c4model.com</a:t>
            </a:r>
          </a:p>
          <a:p>
            <a:r>
              <a:rPr lang="en-GB" dirty="0"/>
              <a:t>Ask a software developer to communicate the software architecture of a software system using diagrams and you'll likely get a confused mess of boxes and lines ... inconsistent notation (colour coding, shapes, line styles, etc), ambiguous naming, unlabelled relationships, generic terminology, missing technology choices, mixed abstractions, etc.</a:t>
            </a:r>
          </a:p>
        </p:txBody>
      </p:sp>
      <p:sp>
        <p:nvSpPr>
          <p:cNvPr id="4" name="Slide Number Placeholder 3"/>
          <p:cNvSpPr>
            <a:spLocks noGrp="1"/>
          </p:cNvSpPr>
          <p:nvPr>
            <p:ph type="sldNum" sz="quarter" idx="5"/>
          </p:nvPr>
        </p:nvSpPr>
        <p:spPr/>
        <p:txBody>
          <a:bodyPr/>
          <a:lstStyle/>
          <a:p>
            <a:fld id="{FB3C438C-2D11-E04B-AA73-2AFEDDA43CF0}" type="slidenum">
              <a:rPr lang="nl-NL" smtClean="0"/>
              <a:t>5</a:t>
            </a:fld>
            <a:endParaRPr lang="nl-NL"/>
          </a:p>
        </p:txBody>
      </p:sp>
    </p:spTree>
    <p:extLst>
      <p:ext uri="{BB962C8B-B14F-4D97-AF65-F5344CB8AC3E}">
        <p14:creationId xmlns:p14="http://schemas.microsoft.com/office/powerpoint/2010/main" val="415170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https://c4model.com</a:t>
            </a:r>
          </a:p>
          <a:p>
            <a:r>
              <a:rPr lang="en-NL" dirty="0"/>
              <a:t>Another example of boxes and lines, also from c4model.com</a:t>
            </a:r>
          </a:p>
        </p:txBody>
      </p:sp>
      <p:sp>
        <p:nvSpPr>
          <p:cNvPr id="4" name="Slide Number Placeholder 3"/>
          <p:cNvSpPr>
            <a:spLocks noGrp="1"/>
          </p:cNvSpPr>
          <p:nvPr>
            <p:ph type="sldNum" sz="quarter" idx="5"/>
          </p:nvPr>
        </p:nvSpPr>
        <p:spPr/>
        <p:txBody>
          <a:bodyPr/>
          <a:lstStyle/>
          <a:p>
            <a:fld id="{FB3C438C-2D11-E04B-AA73-2AFEDDA43CF0}" type="slidenum">
              <a:rPr lang="nl-NL" smtClean="0"/>
              <a:t>6</a:t>
            </a:fld>
            <a:endParaRPr lang="nl-NL"/>
          </a:p>
        </p:txBody>
      </p:sp>
    </p:spTree>
    <p:extLst>
      <p:ext uri="{BB962C8B-B14F-4D97-AF65-F5344CB8AC3E}">
        <p14:creationId xmlns:p14="http://schemas.microsoft.com/office/powerpoint/2010/main" val="57768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en-US" dirty="0"/>
              <a:t>Agree on a simple set of abstractions that the whole team can use to communicate. We prefer UML at Fontys.</a:t>
            </a:r>
          </a:p>
          <a:p>
            <a:pPr marL="228600" indent="-228600">
              <a:buAutoNum type="arabicPeriod"/>
            </a:pPr>
            <a:r>
              <a:rPr lang="en-US" dirty="0"/>
              <a:t>Draw a number of simple diagrams at different levels of abstraction</a:t>
            </a:r>
          </a:p>
          <a:p>
            <a:pPr marL="685800" lvl="1" indent="-228600">
              <a:buAutoNum type="arabicPeriod"/>
            </a:pPr>
            <a:r>
              <a:rPr lang="nl-NL" dirty="0"/>
              <a:t>System context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nl-NL" dirty="0"/>
              <a:t>Container diagram</a:t>
            </a:r>
          </a:p>
          <a:p>
            <a:pPr marL="685800" lvl="1" indent="-228600">
              <a:buAutoNum type="arabicPeriod"/>
            </a:pPr>
            <a:r>
              <a:rPr lang="nl-NL" dirty="0"/>
              <a:t>Component diagram</a:t>
            </a:r>
          </a:p>
          <a:p>
            <a:pPr marL="685800" lvl="1" indent="-228600">
              <a:buAutoNum type="arabicPeriod"/>
            </a:pPr>
            <a:r>
              <a:rPr lang="nl-NL" dirty="0"/>
              <a:t>Class diagram</a:t>
            </a:r>
          </a:p>
          <a:p>
            <a:pPr marL="0" lvl="0" indent="0">
              <a:buNone/>
            </a:pPr>
            <a:r>
              <a:rPr lang="nl-NL" dirty="0"/>
              <a:t>(See next slide)</a:t>
            </a:r>
          </a:p>
        </p:txBody>
      </p:sp>
      <p:sp>
        <p:nvSpPr>
          <p:cNvPr id="4" name="Tijdelijke aanduiding voor dianummer 3"/>
          <p:cNvSpPr>
            <a:spLocks noGrp="1"/>
          </p:cNvSpPr>
          <p:nvPr>
            <p:ph type="sldNum" sz="quarter" idx="5"/>
          </p:nvPr>
        </p:nvSpPr>
        <p:spPr/>
        <p:txBody>
          <a:bodyPr/>
          <a:lstStyle/>
          <a:p>
            <a:fld id="{FB3C438C-2D11-E04B-AA73-2AFEDDA43CF0}" type="slidenum">
              <a:rPr lang="nl-NL" smtClean="0"/>
              <a:t>9</a:t>
            </a:fld>
            <a:endParaRPr lang="nl-NL"/>
          </a:p>
        </p:txBody>
      </p:sp>
    </p:spTree>
    <p:extLst>
      <p:ext uri="{BB962C8B-B14F-4D97-AF65-F5344CB8AC3E}">
        <p14:creationId xmlns:p14="http://schemas.microsoft.com/office/powerpoint/2010/main" val="227769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leanpub.com</a:t>
            </a:r>
            <a:r>
              <a:rPr lang="en-GB" dirty="0"/>
              <a:t>/visualising-software-architecture/</a:t>
            </a:r>
            <a:r>
              <a:rPr lang="en-GB" dirty="0" err="1"/>
              <a:t>read#context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3"/>
              </a:rPr>
              <a:t>System Context</a:t>
            </a:r>
            <a:r>
              <a:rPr lang="en-GB" sz="1200" b="0" i="0" u="none" strike="noStrike" kern="1200" dirty="0">
                <a:solidFill>
                  <a:schemeClr val="tx1"/>
                </a:solidFill>
                <a:effectLst/>
                <a:latin typeface="+mn-lt"/>
                <a:ea typeface="+mn-ea"/>
                <a:cs typeface="+mn-cs"/>
              </a:rPr>
              <a:t>: A System Context diagram provides a starting point, showing how the software system in scope fits into the world around it.</a:t>
            </a:r>
          </a:p>
          <a:p>
            <a:endParaRPr lang="en-NL" dirty="0"/>
          </a:p>
        </p:txBody>
      </p:sp>
      <p:sp>
        <p:nvSpPr>
          <p:cNvPr id="4" name="Slide Number Placeholder 3"/>
          <p:cNvSpPr>
            <a:spLocks noGrp="1"/>
          </p:cNvSpPr>
          <p:nvPr>
            <p:ph type="sldNum" sz="quarter" idx="5"/>
          </p:nvPr>
        </p:nvSpPr>
        <p:spPr/>
        <p:txBody>
          <a:bodyPr/>
          <a:lstStyle/>
          <a:p>
            <a:fld id="{FB3C438C-2D11-E04B-AA73-2AFEDDA43CF0}" type="slidenum">
              <a:rPr lang="nl-NL" smtClean="0"/>
              <a:t>11</a:t>
            </a:fld>
            <a:endParaRPr lang="nl-NL"/>
          </a:p>
        </p:txBody>
      </p:sp>
    </p:spTree>
    <p:extLst>
      <p:ext uri="{BB962C8B-B14F-4D97-AF65-F5344CB8AC3E}">
        <p14:creationId xmlns:p14="http://schemas.microsoft.com/office/powerpoint/2010/main" val="260641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leanpub.com</a:t>
            </a:r>
            <a:r>
              <a:rPr lang="en-GB" dirty="0"/>
              <a:t>/visualising-software-architecture/</a:t>
            </a:r>
            <a:r>
              <a:rPr lang="en-GB" dirty="0" err="1"/>
              <a:t>read#context</a:t>
            </a:r>
            <a:endParaRPr lang="en-GB" sz="1200" b="1" i="0" u="none" strike="noStrike" kern="1200" dirty="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3"/>
              </a:rPr>
              <a:t>Containers</a:t>
            </a:r>
            <a:r>
              <a:rPr lang="en-GB" sz="1200" b="0" i="0" u="none" strike="noStrike" kern="1200" dirty="0">
                <a:solidFill>
                  <a:schemeClr val="tx1"/>
                </a:solidFill>
                <a:effectLst/>
                <a:latin typeface="+mn-lt"/>
                <a:ea typeface="+mn-ea"/>
                <a:cs typeface="+mn-cs"/>
              </a:rPr>
              <a:t>: A Container diagram zooms into the software system in scope, showing the high-level technical building blocks (containers) and how they interact.</a:t>
            </a:r>
          </a:p>
          <a:p>
            <a:endParaRPr lang="en-NL" dirty="0"/>
          </a:p>
          <a:p>
            <a:r>
              <a:rPr lang="en-US" altLang="nl-NL" dirty="0">
                <a:latin typeface="Arial" panose="020B0604020202020204" pitchFamily="34" charset="0"/>
              </a:rPr>
              <a:t>C2 contains containers that should be able to run independently. It also shows how the containers interact with users or systems outside the application.</a:t>
            </a:r>
            <a:endParaRPr lang="en-NL" dirty="0"/>
          </a:p>
        </p:txBody>
      </p:sp>
      <p:sp>
        <p:nvSpPr>
          <p:cNvPr id="4" name="Slide Number Placeholder 3"/>
          <p:cNvSpPr>
            <a:spLocks noGrp="1"/>
          </p:cNvSpPr>
          <p:nvPr>
            <p:ph type="sldNum" sz="quarter" idx="5"/>
          </p:nvPr>
        </p:nvSpPr>
        <p:spPr/>
        <p:txBody>
          <a:bodyPr/>
          <a:lstStyle/>
          <a:p>
            <a:fld id="{FB3C438C-2D11-E04B-AA73-2AFEDDA43CF0}" type="slidenum">
              <a:rPr lang="nl-NL" smtClean="0"/>
              <a:t>13</a:t>
            </a:fld>
            <a:endParaRPr lang="nl-NL"/>
          </a:p>
        </p:txBody>
      </p:sp>
    </p:spTree>
    <p:extLst>
      <p:ext uri="{BB962C8B-B14F-4D97-AF65-F5344CB8AC3E}">
        <p14:creationId xmlns:p14="http://schemas.microsoft.com/office/powerpoint/2010/main" val="1376408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leanpub.com</a:t>
            </a:r>
            <a:r>
              <a:rPr lang="en-GB" dirty="0"/>
              <a:t>/visualising-software-architecture/</a:t>
            </a:r>
            <a:r>
              <a:rPr lang="en-GB" dirty="0" err="1"/>
              <a:t>read#context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3"/>
              </a:rPr>
              <a:t>Components</a:t>
            </a:r>
            <a:r>
              <a:rPr lang="en-GB" sz="1200" b="0" i="0" u="none" strike="noStrike" kern="1200" dirty="0">
                <a:solidFill>
                  <a:schemeClr val="tx1"/>
                </a:solidFill>
                <a:effectLst/>
                <a:latin typeface="+mn-lt"/>
                <a:ea typeface="+mn-ea"/>
                <a:cs typeface="+mn-cs"/>
              </a:rPr>
              <a:t>: A Component diagram zooms into an individual container, showing the components inside it.</a:t>
            </a:r>
          </a:p>
          <a:p>
            <a:endParaRPr lang="en-NL" dirty="0"/>
          </a:p>
        </p:txBody>
      </p:sp>
      <p:sp>
        <p:nvSpPr>
          <p:cNvPr id="4" name="Slide Number Placeholder 3"/>
          <p:cNvSpPr>
            <a:spLocks noGrp="1"/>
          </p:cNvSpPr>
          <p:nvPr>
            <p:ph type="sldNum" sz="quarter" idx="5"/>
          </p:nvPr>
        </p:nvSpPr>
        <p:spPr/>
        <p:txBody>
          <a:bodyPr/>
          <a:lstStyle/>
          <a:p>
            <a:fld id="{FB3C438C-2D11-E04B-AA73-2AFEDDA43CF0}" type="slidenum">
              <a:rPr lang="nl-NL" smtClean="0"/>
              <a:t>15</a:t>
            </a:fld>
            <a:endParaRPr lang="nl-NL"/>
          </a:p>
        </p:txBody>
      </p:sp>
    </p:spTree>
    <p:extLst>
      <p:ext uri="{BB962C8B-B14F-4D97-AF65-F5344CB8AC3E}">
        <p14:creationId xmlns:p14="http://schemas.microsoft.com/office/powerpoint/2010/main" val="386567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3C438C-2D11-E04B-AA73-2AFEDDA43CF0}" type="slidenum">
              <a:rPr lang="nl-NL" smtClean="0"/>
              <a:t>16</a:t>
            </a:fld>
            <a:endParaRPr lang="nl-NL"/>
          </a:p>
        </p:txBody>
      </p:sp>
    </p:spTree>
    <p:extLst>
      <p:ext uri="{BB962C8B-B14F-4D97-AF65-F5344CB8AC3E}">
        <p14:creationId xmlns:p14="http://schemas.microsoft.com/office/powerpoint/2010/main" val="181830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35038" y="339484"/>
            <a:ext cx="7751762" cy="857250"/>
          </a:xfrm>
          <a:prstGeom prst="rect">
            <a:avLst/>
          </a:prstGeom>
        </p:spPr>
        <p:txBody>
          <a:bodyPr>
            <a:normAutofit/>
          </a:bodyPr>
          <a:lstStyle>
            <a:lvl1pPr>
              <a:defRPr sz="2800" b="1" i="0" baseline="0">
                <a:latin typeface="Arial" charset="0"/>
                <a:ea typeface="Arial" charset="0"/>
                <a:cs typeface="Arial" charset="0"/>
              </a:defRPr>
            </a:lvl1pPr>
          </a:lstStyle>
          <a:p>
            <a:r>
              <a:rPr lang="nl-NL" dirty="0"/>
              <a:t>Titel volgblad </a:t>
            </a:r>
            <a:r>
              <a:rPr lang="nl-NL" dirty="0" err="1"/>
              <a:t>Arial</a:t>
            </a:r>
            <a:r>
              <a:rPr lang="nl-NL" dirty="0"/>
              <a:t> </a:t>
            </a:r>
            <a:r>
              <a:rPr lang="nl-NL" dirty="0" err="1"/>
              <a:t>Bold</a:t>
            </a:r>
            <a:r>
              <a:rPr lang="nl-NL" dirty="0"/>
              <a:t> 28pt</a:t>
            </a:r>
          </a:p>
        </p:txBody>
      </p:sp>
      <p:sp>
        <p:nvSpPr>
          <p:cNvPr id="3" name="Tijdelijke aanduiding voor inhoud 2"/>
          <p:cNvSpPr>
            <a:spLocks noGrp="1"/>
          </p:cNvSpPr>
          <p:nvPr>
            <p:ph idx="1" hasCustomPrompt="1"/>
          </p:nvPr>
        </p:nvSpPr>
        <p:spPr>
          <a:xfrm>
            <a:off x="935038" y="1200151"/>
            <a:ext cx="7751762" cy="2874582"/>
          </a:xfrm>
          <a:prstGeom prst="rect">
            <a:avLst/>
          </a:prstGeom>
        </p:spPr>
        <p:txBody>
          <a:bodyPr/>
          <a:lstStyle>
            <a:lvl1pPr>
              <a:defRPr sz="2400" b="0" i="0">
                <a:latin typeface="Arial" charset="0"/>
                <a:ea typeface="Arial" charset="0"/>
                <a:cs typeface="Arial" charset="0"/>
              </a:defRPr>
            </a:lvl1pPr>
            <a:lvl2pPr>
              <a:defRPr sz="2000" b="0" i="0">
                <a:latin typeface="Arial" charset="0"/>
                <a:ea typeface="Arial" charset="0"/>
                <a:cs typeface="Arial" charset="0"/>
              </a:defRPr>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157570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2" y="4641986"/>
            <a:ext cx="829797" cy="273844"/>
          </a:xfrm>
          <a:prstGeom prst="rect">
            <a:avLst/>
          </a:prstGeom>
        </p:spPr>
        <p:txBody>
          <a:bodyPr/>
          <a:lstStyle>
            <a:lvl1pPr>
              <a:defRPr>
                <a:solidFill>
                  <a:srgbClr val="FFFFFF"/>
                </a:solidFill>
              </a:defRPr>
            </a:lvl1pPr>
          </a:lstStyle>
          <a:p>
            <a:fld id="{CC1A7FFB-7E9A-E347-8F80-8E2C647B3625}" type="slidenum">
              <a:rPr lang="nl-NL"/>
              <a:pPr/>
              <a:t>‹#›</a:t>
            </a:fld>
            <a:endParaRPr lang="nl-NL"/>
          </a:p>
        </p:txBody>
      </p:sp>
      <p:sp>
        <p:nvSpPr>
          <p:cNvPr id="11" name="Titel 1"/>
          <p:cNvSpPr>
            <a:spLocks noGrp="1"/>
          </p:cNvSpPr>
          <p:nvPr>
            <p:ph type="title" hasCustomPrompt="1"/>
          </p:nvPr>
        </p:nvSpPr>
        <p:spPr>
          <a:xfrm>
            <a:off x="2645832"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63670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457200" y="4767263"/>
            <a:ext cx="2133600" cy="273844"/>
          </a:xfrm>
          <a:prstGeom prst="rect">
            <a:avLst/>
          </a:prstGeom>
        </p:spPr>
        <p:txBody>
          <a:bodyPr/>
          <a:lstStyle/>
          <a:p>
            <a:pPr>
              <a:defRPr/>
            </a:pPr>
            <a:endParaRPr lang="nl-NL" altLang="en-US"/>
          </a:p>
        </p:txBody>
      </p:sp>
      <p:sp>
        <p:nvSpPr>
          <p:cNvPr id="3" name="Tijdelijke aanduiding voor voettekst 2"/>
          <p:cNvSpPr>
            <a:spLocks noGrp="1"/>
          </p:cNvSpPr>
          <p:nvPr>
            <p:ph type="ftr" sz="quarter" idx="11"/>
          </p:nvPr>
        </p:nvSpPr>
        <p:spPr/>
        <p:txBody>
          <a:bodyPr/>
          <a:lstStyle/>
          <a:p>
            <a:pPr>
              <a:defRPr/>
            </a:pPr>
            <a:endParaRPr lang="nl-NL" altLang="en-US"/>
          </a:p>
        </p:txBody>
      </p:sp>
      <p:sp>
        <p:nvSpPr>
          <p:cNvPr id="4" name="Tijdelijke aanduiding voor dianummer 3"/>
          <p:cNvSpPr>
            <a:spLocks noGrp="1"/>
          </p:cNvSpPr>
          <p:nvPr>
            <p:ph type="sldNum" sz="quarter" idx="12"/>
          </p:nvPr>
        </p:nvSpPr>
        <p:spPr/>
        <p:txBody>
          <a:bodyPr/>
          <a:lstStyle/>
          <a:p>
            <a:pPr>
              <a:defRPr/>
            </a:pPr>
            <a:fld id="{2FF6A95B-7E55-405F-BF15-60EB2955D82A}" type="slidenum">
              <a:rPr lang="nl-NL" altLang="en-US" smtClean="0"/>
              <a:pPr>
                <a:defRPr/>
              </a:pPr>
              <a:t>‹#›</a:t>
            </a:fld>
            <a:endParaRPr lang="nl-NL" altLang="en-US"/>
          </a:p>
        </p:txBody>
      </p:sp>
    </p:spTree>
    <p:extLst>
      <p:ext uri="{BB962C8B-B14F-4D97-AF65-F5344CB8AC3E}">
        <p14:creationId xmlns:p14="http://schemas.microsoft.com/office/powerpoint/2010/main" val="999249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p:txBody>
      </p:sp>
      <p:sp>
        <p:nvSpPr>
          <p:cNvPr id="4" name="Tijdelijke aanduiding voor inhoud 3"/>
          <p:cNvSpPr>
            <a:spLocks noGrp="1"/>
          </p:cNvSpPr>
          <p:nvPr>
            <p:ph sz="half" idx="2"/>
          </p:nvPr>
        </p:nvSpPr>
        <p:spPr>
          <a:xfrm>
            <a:off x="4648200" y="1200150"/>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p:txBody>
      </p:sp>
      <p:sp>
        <p:nvSpPr>
          <p:cNvPr id="6" name="Tijdelijke aanduiding voor inhoud 5"/>
          <p:cNvSpPr>
            <a:spLocks noGrp="1"/>
          </p:cNvSpPr>
          <p:nvPr>
            <p:ph sz="quarter" idx="4"/>
          </p:nvPr>
        </p:nvSpPr>
        <p:spPr>
          <a:xfrm>
            <a:off x="4645025"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Tekststijl van het model bewerken</a:t>
            </a:r>
          </a:p>
        </p:txBody>
      </p:sp>
      <p:sp>
        <p:nvSpPr>
          <p:cNvPr id="7" name="Tijdelijke aanduiding voor datum 6"/>
          <p:cNvSpPr>
            <a:spLocks noGrp="1"/>
          </p:cNvSpPr>
          <p:nvPr>
            <p:ph type="dt" sz="half" idx="10"/>
          </p:nvPr>
        </p:nvSpPr>
        <p:spPr>
          <a:xfrm>
            <a:off x="457200" y="4767263"/>
            <a:ext cx="2133600" cy="274637"/>
          </a:xfrm>
          <a:prstGeom prst="rect">
            <a:avLst/>
          </a:prstGeom>
        </p:spPr>
        <p:txBody>
          <a:bodyPr/>
          <a:lstStyle/>
          <a:p>
            <a:fld id="{4ED2B493-C1EE-714C-B8A9-F38F4D8CE6E7}" type="datetimeFigureOut">
              <a:rPr lang="nl-NL" smtClean="0"/>
              <a:t>24-7-2025</a:t>
            </a:fld>
            <a:endParaRPr lang="nl-NL" dirty="0"/>
          </a:p>
        </p:txBody>
      </p:sp>
      <p:sp>
        <p:nvSpPr>
          <p:cNvPr id="8" name="Tijdelijke aanduiding voor voettekst 7"/>
          <p:cNvSpPr>
            <a:spLocks noGrp="1"/>
          </p:cNvSpPr>
          <p:nvPr>
            <p:ph type="ftr" sz="quarter" idx="11"/>
          </p:nvPr>
        </p:nvSpPr>
        <p:spPr>
          <a:xfrm>
            <a:off x="1738642" y="4767263"/>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0" y="4767263"/>
            <a:ext cx="1610267" cy="274637"/>
          </a:xfrm>
          <a:prstGeom prst="rect">
            <a:avLst/>
          </a:prstGeom>
        </p:spPr>
        <p:txBody>
          <a:bodyPr/>
          <a:lstStyle/>
          <a:p>
            <a:fld id="{F3BC6476-EA18-C04A-BD06-B622CA55CE7C}"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2" y="4641986"/>
            <a:ext cx="829797" cy="273844"/>
          </a:xfrm>
          <a:prstGeom prst="rect">
            <a:avLst/>
          </a:prstGeom>
        </p:spPr>
        <p:txBody>
          <a:bodyPr/>
          <a:lstStyle>
            <a:lvl1pPr>
              <a:defRPr>
                <a:solidFill>
                  <a:srgbClr val="FFFFFF"/>
                </a:solidFill>
              </a:defRPr>
            </a:lvl1pPr>
          </a:lstStyle>
          <a:p>
            <a:fld id="{CC1A7FFB-7E9A-E347-8F80-8E2C647B3625}" type="slidenum">
              <a:rPr lang="nl-NL"/>
              <a:pPr/>
              <a:t>‹#›</a:t>
            </a:fld>
            <a:endParaRPr lang="nl-NL"/>
          </a:p>
        </p:txBody>
      </p:sp>
      <p:sp>
        <p:nvSpPr>
          <p:cNvPr id="11" name="Titel 1"/>
          <p:cNvSpPr>
            <a:spLocks noGrp="1"/>
          </p:cNvSpPr>
          <p:nvPr>
            <p:ph type="title" hasCustomPrompt="1"/>
          </p:nvPr>
        </p:nvSpPr>
        <p:spPr>
          <a:xfrm>
            <a:off x="2645832"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tel 1"/>
          <p:cNvSpPr>
            <a:spLocks noGrp="1"/>
          </p:cNvSpPr>
          <p:nvPr>
            <p:ph type="title" hasCustomPrompt="1"/>
          </p:nvPr>
        </p:nvSpPr>
        <p:spPr>
          <a:xfrm>
            <a:off x="2524362"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1"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p:txBody>
      </p:sp>
      <p:sp>
        <p:nvSpPr>
          <p:cNvPr id="4" name="Tijdelijke aanduiding voor inhoud 3"/>
          <p:cNvSpPr>
            <a:spLocks noGrp="1"/>
          </p:cNvSpPr>
          <p:nvPr>
            <p:ph sz="half" idx="2"/>
          </p:nvPr>
        </p:nvSpPr>
        <p:spPr>
          <a:xfrm>
            <a:off x="5664235" y="1200150"/>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p:txBody>
      </p:sp>
      <p:sp>
        <p:nvSpPr>
          <p:cNvPr id="8" name="Tijdelijke aanduiding voor voettekst 4"/>
          <p:cNvSpPr>
            <a:spLocks noGrp="1"/>
          </p:cNvSpPr>
          <p:nvPr>
            <p:ph type="ftr" sz="quarter" idx="11"/>
          </p:nvPr>
        </p:nvSpPr>
        <p:spPr>
          <a:xfrm>
            <a:off x="2524361" y="4630341"/>
            <a:ext cx="4258325"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457200" y="4767263"/>
            <a:ext cx="2133600" cy="273844"/>
          </a:xfrm>
          <a:prstGeom prst="rect">
            <a:avLst/>
          </a:prstGeom>
        </p:spPr>
        <p:txBody>
          <a:bodyPr/>
          <a:lstStyle/>
          <a:p>
            <a:pPr>
              <a:defRPr/>
            </a:pPr>
            <a:endParaRPr lang="nl-NL" altLang="en-US"/>
          </a:p>
        </p:txBody>
      </p:sp>
      <p:sp>
        <p:nvSpPr>
          <p:cNvPr id="3" name="Tijdelijke aanduiding voor voettekst 2"/>
          <p:cNvSpPr>
            <a:spLocks noGrp="1"/>
          </p:cNvSpPr>
          <p:nvPr>
            <p:ph type="ftr" sz="quarter" idx="11"/>
          </p:nvPr>
        </p:nvSpPr>
        <p:spPr/>
        <p:txBody>
          <a:bodyPr/>
          <a:lstStyle/>
          <a:p>
            <a:pPr>
              <a:defRPr/>
            </a:pPr>
            <a:endParaRPr lang="nl-NL" altLang="en-US"/>
          </a:p>
        </p:txBody>
      </p:sp>
      <p:sp>
        <p:nvSpPr>
          <p:cNvPr id="4" name="Tijdelijke aanduiding voor dianummer 3"/>
          <p:cNvSpPr>
            <a:spLocks noGrp="1"/>
          </p:cNvSpPr>
          <p:nvPr>
            <p:ph type="sldNum" sz="quarter" idx="12"/>
          </p:nvPr>
        </p:nvSpPr>
        <p:spPr/>
        <p:txBody>
          <a:bodyPr/>
          <a:lstStyle/>
          <a:p>
            <a:pPr>
              <a:defRPr/>
            </a:pPr>
            <a:fld id="{2FF6A95B-7E55-405F-BF15-60EB2955D82A}" type="slidenum">
              <a:rPr lang="nl-NL" altLang="en-US" smtClean="0"/>
              <a:pPr>
                <a:defRPr/>
              </a:pPr>
              <a:t>‹#›</a:t>
            </a:fld>
            <a:endParaRPr lang="nl-NL" altLang="en-US"/>
          </a:p>
        </p:txBody>
      </p:sp>
    </p:spTree>
    <p:extLst>
      <p:ext uri="{BB962C8B-B14F-4D97-AF65-F5344CB8AC3E}">
        <p14:creationId xmlns:p14="http://schemas.microsoft.com/office/powerpoint/2010/main" val="75146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eldia-C_International_VT">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1"/>
            <a:ext cx="9137598" cy="5139898"/>
          </a:xfrm>
          <a:prstGeom prst="rect">
            <a:avLst/>
          </a:prstGeom>
        </p:spPr>
      </p:pic>
      <p:sp>
        <p:nvSpPr>
          <p:cNvPr id="2" name="Rechthoek 1"/>
          <p:cNvSpPr/>
          <p:nvPr/>
        </p:nvSpPr>
        <p:spPr>
          <a:xfrm>
            <a:off x="1973454" y="4158461"/>
            <a:ext cx="7002716" cy="797714"/>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 name="Titel 2"/>
          <p:cNvSpPr>
            <a:spLocks noGrp="1"/>
          </p:cNvSpPr>
          <p:nvPr>
            <p:ph type="title" hasCustomPrompt="1"/>
          </p:nvPr>
        </p:nvSpPr>
        <p:spPr>
          <a:xfrm>
            <a:off x="1967696" y="4159130"/>
            <a:ext cx="7014258" cy="800622"/>
          </a:xfrm>
          <a:prstGeom prst="rect">
            <a:avLst/>
          </a:prstGeom>
        </p:spPr>
        <p:txBody>
          <a:bodyPr anchor="ctr">
            <a:normAutofit/>
          </a:bodyPr>
          <a:lstStyle>
            <a:lvl1pPr>
              <a:defRPr sz="2800" b="1" i="0" baseline="0">
                <a:solidFill>
                  <a:schemeClr val="bg1"/>
                </a:solidFill>
                <a:latin typeface="Arial" charset="0"/>
                <a:ea typeface="Arial" charset="0"/>
                <a:cs typeface="Arial" charset="0"/>
              </a:defRPr>
            </a:lvl1pPr>
          </a:lstStyle>
          <a:p>
            <a:r>
              <a:rPr lang="nl-NL" dirty="0"/>
              <a:t>Titel </a:t>
            </a:r>
            <a:r>
              <a:rPr lang="nl-NL" dirty="0" err="1"/>
              <a:t>Arial</a:t>
            </a:r>
            <a:r>
              <a:rPr lang="nl-NL" dirty="0"/>
              <a:t> </a:t>
            </a:r>
            <a:r>
              <a:rPr lang="nl-NL" dirty="0" err="1"/>
              <a:t>Bold</a:t>
            </a:r>
            <a:r>
              <a:rPr lang="nl-NL" dirty="0"/>
              <a:t> 28pt</a:t>
            </a:r>
          </a:p>
        </p:txBody>
      </p:sp>
    </p:spTree>
    <p:extLst>
      <p:ext uri="{BB962C8B-B14F-4D97-AF65-F5344CB8AC3E}">
        <p14:creationId xmlns:p14="http://schemas.microsoft.com/office/powerpoint/2010/main" val="1314357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1"/>
            <a:ext cx="9137598" cy="5139898"/>
          </a:xfrm>
          <a:prstGeom prst="rect">
            <a:avLst/>
          </a:prstGeom>
        </p:spPr>
      </p:pic>
      <p:sp>
        <p:nvSpPr>
          <p:cNvPr id="2" name="Titel 1"/>
          <p:cNvSpPr>
            <a:spLocks noGrp="1"/>
          </p:cNvSpPr>
          <p:nvPr>
            <p:ph type="title" hasCustomPrompt="1"/>
          </p:nvPr>
        </p:nvSpPr>
        <p:spPr>
          <a:xfrm>
            <a:off x="935038" y="339484"/>
            <a:ext cx="7751762" cy="857250"/>
          </a:xfrm>
          <a:prstGeom prst="rect">
            <a:avLst/>
          </a:prstGeom>
        </p:spPr>
        <p:txBody>
          <a:bodyPr>
            <a:normAutofit/>
          </a:bodyPr>
          <a:lstStyle>
            <a:lvl1pPr>
              <a:defRPr sz="2800" b="1" i="0" baseline="0">
                <a:latin typeface="Arial" charset="0"/>
                <a:ea typeface="Arial" charset="0"/>
                <a:cs typeface="Arial" charset="0"/>
              </a:defRPr>
            </a:lvl1pPr>
          </a:lstStyle>
          <a:p>
            <a:r>
              <a:rPr lang="nl-NL" dirty="0"/>
              <a:t>Titel volgblad </a:t>
            </a:r>
            <a:r>
              <a:rPr lang="nl-NL" dirty="0" err="1"/>
              <a:t>Arial</a:t>
            </a:r>
            <a:r>
              <a:rPr lang="nl-NL" dirty="0"/>
              <a:t> </a:t>
            </a:r>
            <a:r>
              <a:rPr lang="nl-NL" dirty="0" err="1"/>
              <a:t>Bold</a:t>
            </a:r>
            <a:r>
              <a:rPr lang="nl-NL" dirty="0"/>
              <a:t> 28pt</a:t>
            </a:r>
          </a:p>
        </p:txBody>
      </p:sp>
      <p:sp>
        <p:nvSpPr>
          <p:cNvPr id="3" name="Tijdelijke aanduiding voor inhoud 2"/>
          <p:cNvSpPr>
            <a:spLocks noGrp="1"/>
          </p:cNvSpPr>
          <p:nvPr>
            <p:ph idx="1" hasCustomPrompt="1"/>
          </p:nvPr>
        </p:nvSpPr>
        <p:spPr>
          <a:xfrm>
            <a:off x="935038" y="1200151"/>
            <a:ext cx="7751762" cy="2874582"/>
          </a:xfrm>
          <a:prstGeom prst="rect">
            <a:avLst/>
          </a:prstGeom>
        </p:spPr>
        <p:txBody>
          <a:bodyPr/>
          <a:lstStyle>
            <a:lvl1pPr>
              <a:defRPr sz="2400" b="0" i="0">
                <a:latin typeface="Arial" charset="0"/>
                <a:ea typeface="Arial" charset="0"/>
                <a:cs typeface="Arial" charset="0"/>
              </a:defRPr>
            </a:lvl1pPr>
            <a:lvl2pPr>
              <a:defRPr sz="2000" b="0" i="0">
                <a:latin typeface="Arial" charset="0"/>
                <a:ea typeface="Arial" charset="0"/>
                <a:cs typeface="Arial" charset="0"/>
              </a:defRPr>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smtClean="0"/>
              <a:t>‹#›</a:t>
            </a:fld>
            <a:endParaRPr lang="nl-NL"/>
          </a:p>
        </p:txBody>
      </p:sp>
    </p:spTree>
    <p:extLst>
      <p:ext uri="{BB962C8B-B14F-4D97-AF65-F5344CB8AC3E}">
        <p14:creationId xmlns:p14="http://schemas.microsoft.com/office/powerpoint/2010/main" val="140743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0.xml"/><Relationship Id="rId7" Type="http://schemas.openxmlformats.org/officeDocument/2006/relationships/image" Target="../media/image3.jp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Afbeelding 6" descr="sheet breedbeeld PPT-5.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
        <p:nvSpPr>
          <p:cNvPr id="11"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823" r:id="rId1"/>
    <p:sldLayoutId id="2147483825" r:id="rId2"/>
    <p:sldLayoutId id="2147483826" r:id="rId3"/>
    <p:sldLayoutId id="2147483830" r:id="rId4"/>
    <p:sldLayoutId id="2147483831" r:id="rId5"/>
    <p:sldLayoutId id="2147483832" r:id="rId6"/>
    <p:sldLayoutId id="2147483833"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37598" cy="5143500"/>
          </a:xfrm>
          <a:prstGeom prst="rect">
            <a:avLst/>
          </a:prstGeom>
        </p:spPr>
      </p:pic>
      <p:pic>
        <p:nvPicPr>
          <p:cNvPr id="3" name="Afbeelding 2" descr="sheet breedbeeld PPT-5.jpg">
            <a:extLst>
              <a:ext uri="{FF2B5EF4-FFF2-40B4-BE49-F238E27FC236}">
                <a16:creationId xmlns:a16="http://schemas.microsoft.com/office/drawing/2014/main" id="{AD6C08E0-3665-40D7-9705-7D49C4B48D3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Tree>
    <p:extLst>
      <p:ext uri="{BB962C8B-B14F-4D97-AF65-F5344CB8AC3E}">
        <p14:creationId xmlns:p14="http://schemas.microsoft.com/office/powerpoint/2010/main" val="369905505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8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structurizr.org/" TargetMode="External"/><Relationship Id="rId2" Type="http://schemas.openxmlformats.org/officeDocument/2006/relationships/hyperlink" Target="https://drawio-app.com/" TargetMode="External"/><Relationship Id="rId1" Type="http://schemas.openxmlformats.org/officeDocument/2006/relationships/slideLayout" Target="../slideLayouts/slideLayout10.xml"/><Relationship Id="rId6" Type="http://schemas.openxmlformats.org/officeDocument/2006/relationships/hyperlink" Target="https://github.com/plantuml-stdlib/C4-PlantUML" TargetMode="External"/><Relationship Id="rId5" Type="http://schemas.openxmlformats.org/officeDocument/2006/relationships/hyperlink" Target="http://portal.fontysict.nl/Studentenplein/Visual%20Paradigm/vp2016.pdf" TargetMode="External"/><Relationship Id="rId4" Type="http://schemas.openxmlformats.org/officeDocument/2006/relationships/hyperlink" Target="https://www.visual-paradigm.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c4model.com/"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c4model.com/"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67696" y="4159130"/>
            <a:ext cx="7014258" cy="800622"/>
          </a:xfrm>
        </p:spPr>
        <p:txBody>
          <a:bodyPr anchor="ctr">
            <a:normAutofit/>
          </a:bodyPr>
          <a:lstStyle/>
          <a:p>
            <a:pPr>
              <a:lnSpc>
                <a:spcPct val="90000"/>
              </a:lnSpc>
            </a:pPr>
            <a:r>
              <a:rPr lang="nl-NL" sz="2000" dirty="0"/>
              <a:t>Software Architecture</a:t>
            </a:r>
          </a:p>
        </p:txBody>
      </p:sp>
    </p:spTree>
    <p:extLst>
      <p:ext uri="{BB962C8B-B14F-4D97-AF65-F5344CB8AC3E}">
        <p14:creationId xmlns:p14="http://schemas.microsoft.com/office/powerpoint/2010/main" val="357557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A5F3F0-A23B-604D-8121-D17760C23F63}"/>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48386E52-7D6C-3446-A4F4-17A32B64A43B}"/>
              </a:ext>
            </a:extLst>
          </p:cNvPr>
          <p:cNvPicPr>
            <a:picLocks noChangeAspect="1"/>
          </p:cNvPicPr>
          <p:nvPr/>
        </p:nvPicPr>
        <p:blipFill>
          <a:blip r:embed="rId2"/>
          <a:stretch>
            <a:fillRect/>
          </a:stretch>
        </p:blipFill>
        <p:spPr>
          <a:xfrm>
            <a:off x="1138955" y="-1"/>
            <a:ext cx="6852519" cy="5133335"/>
          </a:xfrm>
          <a:prstGeom prst="rect">
            <a:avLst/>
          </a:prstGeom>
        </p:spPr>
      </p:pic>
    </p:spTree>
    <p:extLst>
      <p:ext uri="{BB962C8B-B14F-4D97-AF65-F5344CB8AC3E}">
        <p14:creationId xmlns:p14="http://schemas.microsoft.com/office/powerpoint/2010/main" val="212602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C77AD2-E7B6-0F4C-88F6-CD54DA2F42E7}"/>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pic>
        <p:nvPicPr>
          <p:cNvPr id="7" name="Picture 6" descr="Diagram&#10;&#10;Description automatically generated">
            <a:extLst>
              <a:ext uri="{FF2B5EF4-FFF2-40B4-BE49-F238E27FC236}">
                <a16:creationId xmlns:a16="http://schemas.microsoft.com/office/drawing/2014/main" id="{5A0A4C44-B62E-F347-91B4-4882BBA38520}"/>
              </a:ext>
            </a:extLst>
          </p:cNvPr>
          <p:cNvPicPr>
            <a:picLocks noChangeAspect="1"/>
          </p:cNvPicPr>
          <p:nvPr/>
        </p:nvPicPr>
        <p:blipFill>
          <a:blip r:embed="rId3"/>
          <a:stretch>
            <a:fillRect/>
          </a:stretch>
        </p:blipFill>
        <p:spPr>
          <a:xfrm>
            <a:off x="923293" y="0"/>
            <a:ext cx="7297414" cy="5143500"/>
          </a:xfrm>
          <a:prstGeom prst="rect">
            <a:avLst/>
          </a:prstGeom>
        </p:spPr>
      </p:pic>
      <p:sp>
        <p:nvSpPr>
          <p:cNvPr id="9" name="Titel 1">
            <a:extLst>
              <a:ext uri="{FF2B5EF4-FFF2-40B4-BE49-F238E27FC236}">
                <a16:creationId xmlns:a16="http://schemas.microsoft.com/office/drawing/2014/main" id="{496CACC2-194B-9A4A-9D85-848449F7FC52}"/>
              </a:ext>
            </a:extLst>
          </p:cNvPr>
          <p:cNvSpPr>
            <a:spLocks noGrp="1"/>
          </p:cNvSpPr>
          <p:nvPr>
            <p:ph type="title"/>
          </p:nvPr>
        </p:nvSpPr>
        <p:spPr>
          <a:xfrm>
            <a:off x="4371974" y="339484"/>
            <a:ext cx="4314825" cy="857250"/>
          </a:xfrm>
        </p:spPr>
        <p:txBody>
          <a:bodyPr>
            <a:normAutofit/>
          </a:bodyPr>
          <a:lstStyle/>
          <a:p>
            <a:r>
              <a:rPr lang="en-US" dirty="0"/>
              <a:t>System Context (C1)</a:t>
            </a:r>
            <a:br>
              <a:rPr lang="en-US" dirty="0"/>
            </a:br>
            <a:r>
              <a:rPr lang="en-US" sz="2200" dirty="0"/>
              <a:t>System, users, dependencies</a:t>
            </a:r>
            <a:endParaRPr lang="nl-NL" sz="2200" dirty="0"/>
          </a:p>
        </p:txBody>
      </p:sp>
    </p:spTree>
    <p:extLst>
      <p:ext uri="{BB962C8B-B14F-4D97-AF65-F5344CB8AC3E}">
        <p14:creationId xmlns:p14="http://schemas.microsoft.com/office/powerpoint/2010/main" val="112286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A6F7-B293-AD83-3AEE-18F1B165BE0F}"/>
              </a:ext>
            </a:extLst>
          </p:cNvPr>
          <p:cNvSpPr>
            <a:spLocks noGrp="1"/>
          </p:cNvSpPr>
          <p:nvPr>
            <p:ph type="title"/>
          </p:nvPr>
        </p:nvSpPr>
        <p:spPr/>
        <p:txBody>
          <a:bodyPr/>
          <a:lstStyle/>
          <a:p>
            <a:r>
              <a:rPr lang="en-NL" dirty="0"/>
              <a:t>C1: Another Example</a:t>
            </a:r>
          </a:p>
        </p:txBody>
      </p:sp>
      <p:pic>
        <p:nvPicPr>
          <p:cNvPr id="4" name="Content Placeholder 3">
            <a:extLst>
              <a:ext uri="{FF2B5EF4-FFF2-40B4-BE49-F238E27FC236}">
                <a16:creationId xmlns:a16="http://schemas.microsoft.com/office/drawing/2014/main" id="{82F414F1-6702-7920-C6A1-D3E2E0DEBC05}"/>
              </a:ext>
            </a:extLst>
          </p:cNvPr>
          <p:cNvPicPr>
            <a:picLocks noGrp="1" noChangeAspect="1"/>
          </p:cNvPicPr>
          <p:nvPr>
            <p:ph idx="1"/>
          </p:nvPr>
        </p:nvPicPr>
        <p:blipFill>
          <a:blip r:embed="rId2"/>
          <a:stretch>
            <a:fillRect/>
          </a:stretch>
        </p:blipFill>
        <p:spPr>
          <a:xfrm>
            <a:off x="1023671" y="1081635"/>
            <a:ext cx="7469394" cy="3511386"/>
          </a:xfrm>
          <a:prstGeom prst="rect">
            <a:avLst/>
          </a:prstGeom>
        </p:spPr>
      </p:pic>
    </p:spTree>
    <p:extLst>
      <p:ext uri="{BB962C8B-B14F-4D97-AF65-F5344CB8AC3E}">
        <p14:creationId xmlns:p14="http://schemas.microsoft.com/office/powerpoint/2010/main" val="13797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A4D6E0-89EB-7040-A7F9-6B586C2A7F28}"/>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pic>
        <p:nvPicPr>
          <p:cNvPr id="6" name="Picture 5" descr="Diagram&#10;&#10;Description automatically generated">
            <a:extLst>
              <a:ext uri="{FF2B5EF4-FFF2-40B4-BE49-F238E27FC236}">
                <a16:creationId xmlns:a16="http://schemas.microsoft.com/office/drawing/2014/main" id="{F95AAECE-16B8-BC40-BA51-197C985996D1}"/>
              </a:ext>
            </a:extLst>
          </p:cNvPr>
          <p:cNvPicPr>
            <a:picLocks noChangeAspect="1"/>
          </p:cNvPicPr>
          <p:nvPr/>
        </p:nvPicPr>
        <p:blipFill>
          <a:blip r:embed="rId3"/>
          <a:stretch>
            <a:fillRect/>
          </a:stretch>
        </p:blipFill>
        <p:spPr>
          <a:xfrm>
            <a:off x="847093" y="0"/>
            <a:ext cx="7297414" cy="5143500"/>
          </a:xfrm>
          <a:prstGeom prst="rect">
            <a:avLst/>
          </a:prstGeom>
        </p:spPr>
      </p:pic>
      <p:sp>
        <p:nvSpPr>
          <p:cNvPr id="7" name="Titel 1">
            <a:extLst>
              <a:ext uri="{FF2B5EF4-FFF2-40B4-BE49-F238E27FC236}">
                <a16:creationId xmlns:a16="http://schemas.microsoft.com/office/drawing/2014/main" id="{0646425E-A797-FB47-BDE5-21810A72EF9E}"/>
              </a:ext>
            </a:extLst>
          </p:cNvPr>
          <p:cNvSpPr>
            <a:spLocks noGrp="1"/>
          </p:cNvSpPr>
          <p:nvPr>
            <p:ph type="title"/>
          </p:nvPr>
        </p:nvSpPr>
        <p:spPr>
          <a:xfrm>
            <a:off x="5665509" y="215954"/>
            <a:ext cx="3299382" cy="1292336"/>
          </a:xfrm>
        </p:spPr>
        <p:txBody>
          <a:bodyPr>
            <a:normAutofit/>
          </a:bodyPr>
          <a:lstStyle/>
          <a:p>
            <a:r>
              <a:rPr lang="en-US" dirty="0"/>
              <a:t>Containers (C2)</a:t>
            </a:r>
            <a:br>
              <a:rPr lang="en-US" dirty="0"/>
            </a:br>
            <a:r>
              <a:rPr lang="en-US" sz="2200" dirty="0"/>
              <a:t>Overall shape</a:t>
            </a:r>
            <a:br>
              <a:rPr lang="en-US" sz="2200" dirty="0"/>
            </a:br>
            <a:r>
              <a:rPr lang="en-US" sz="2200" dirty="0"/>
              <a:t>Technology choices</a:t>
            </a:r>
            <a:endParaRPr lang="nl-NL" sz="2200" dirty="0"/>
          </a:p>
        </p:txBody>
      </p:sp>
      <p:sp>
        <p:nvSpPr>
          <p:cNvPr id="2" name="Rounded Rectangle 1">
            <a:extLst>
              <a:ext uri="{FF2B5EF4-FFF2-40B4-BE49-F238E27FC236}">
                <a16:creationId xmlns:a16="http://schemas.microsoft.com/office/drawing/2014/main" id="{1B6056A5-B499-F8B0-FD32-0FBB094AEE2F}"/>
              </a:ext>
            </a:extLst>
          </p:cNvPr>
          <p:cNvSpPr/>
          <p:nvPr/>
        </p:nvSpPr>
        <p:spPr>
          <a:xfrm>
            <a:off x="0" y="0"/>
            <a:ext cx="3015342" cy="12923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altLang="nl-NL" sz="1200" dirty="0">
                <a:latin typeface="Arial" panose="020B0604020202020204" pitchFamily="34" charset="0"/>
              </a:rPr>
              <a:t>C2 contains containers that should be able to run independently.</a:t>
            </a:r>
          </a:p>
          <a:p>
            <a:pPr marL="171450" indent="-171450">
              <a:buFont typeface="Arial" panose="020B0604020202020204" pitchFamily="34" charset="0"/>
              <a:buChar char="•"/>
            </a:pPr>
            <a:endParaRPr lang="en-US" altLang="nl-NL" sz="1200" dirty="0">
              <a:latin typeface="Arial" panose="020B0604020202020204" pitchFamily="34" charset="0"/>
            </a:endParaRPr>
          </a:p>
          <a:p>
            <a:pPr marL="171450" indent="-171450">
              <a:buFont typeface="Arial" panose="020B0604020202020204" pitchFamily="34" charset="0"/>
              <a:buChar char="•"/>
            </a:pPr>
            <a:r>
              <a:rPr lang="en-US" altLang="nl-NL" sz="1200" dirty="0">
                <a:latin typeface="Arial" panose="020B0604020202020204" pitchFamily="34" charset="0"/>
              </a:rPr>
              <a:t>It also shows how the containers interact with users or systems outside the application.</a:t>
            </a:r>
            <a:endParaRPr lang="en-NL" sz="1200" dirty="0"/>
          </a:p>
        </p:txBody>
      </p:sp>
    </p:spTree>
    <p:extLst>
      <p:ext uri="{BB962C8B-B14F-4D97-AF65-F5344CB8AC3E}">
        <p14:creationId xmlns:p14="http://schemas.microsoft.com/office/powerpoint/2010/main" val="9581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E3FC-46A5-B5E7-BFE4-778940D52537}"/>
              </a:ext>
            </a:extLst>
          </p:cNvPr>
          <p:cNvSpPr>
            <a:spLocks noGrp="1"/>
          </p:cNvSpPr>
          <p:nvPr>
            <p:ph type="title"/>
          </p:nvPr>
        </p:nvSpPr>
        <p:spPr>
          <a:xfrm>
            <a:off x="420031" y="581222"/>
            <a:ext cx="2417762" cy="857250"/>
          </a:xfrm>
        </p:spPr>
        <p:txBody>
          <a:bodyPr>
            <a:normAutofit fontScale="90000"/>
          </a:bodyPr>
          <a:lstStyle/>
          <a:p>
            <a:r>
              <a:rPr lang="en-NL" dirty="0"/>
              <a:t>C2: Another Example</a:t>
            </a:r>
          </a:p>
        </p:txBody>
      </p:sp>
      <p:pic>
        <p:nvPicPr>
          <p:cNvPr id="4" name="Content Placeholder 3">
            <a:extLst>
              <a:ext uri="{FF2B5EF4-FFF2-40B4-BE49-F238E27FC236}">
                <a16:creationId xmlns:a16="http://schemas.microsoft.com/office/drawing/2014/main" id="{E965782E-AE95-AE40-6C02-995DA19B10E1}"/>
              </a:ext>
            </a:extLst>
          </p:cNvPr>
          <p:cNvPicPr>
            <a:picLocks noGrp="1" noChangeAspect="1"/>
          </p:cNvPicPr>
          <p:nvPr>
            <p:ph idx="1"/>
          </p:nvPr>
        </p:nvPicPr>
        <p:blipFill>
          <a:blip r:embed="rId2"/>
          <a:stretch>
            <a:fillRect/>
          </a:stretch>
        </p:blipFill>
        <p:spPr>
          <a:xfrm>
            <a:off x="2968789" y="81412"/>
            <a:ext cx="5481528" cy="4980675"/>
          </a:xfrm>
          <a:prstGeom prst="rect">
            <a:avLst/>
          </a:prstGeom>
        </p:spPr>
      </p:pic>
    </p:spTree>
    <p:extLst>
      <p:ext uri="{BB962C8B-B14F-4D97-AF65-F5344CB8AC3E}">
        <p14:creationId xmlns:p14="http://schemas.microsoft.com/office/powerpoint/2010/main" val="32538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C29A60-3E62-ED4F-9A37-6A16D8953A10}"/>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pic>
        <p:nvPicPr>
          <p:cNvPr id="5" name="Picture 4" descr="Diagram&#10;&#10;Description automatically generated">
            <a:extLst>
              <a:ext uri="{FF2B5EF4-FFF2-40B4-BE49-F238E27FC236}">
                <a16:creationId xmlns:a16="http://schemas.microsoft.com/office/drawing/2014/main" id="{A48E975C-3293-EA4C-9109-6C2E78E21A0B}"/>
              </a:ext>
            </a:extLst>
          </p:cNvPr>
          <p:cNvPicPr>
            <a:picLocks noChangeAspect="1"/>
          </p:cNvPicPr>
          <p:nvPr/>
        </p:nvPicPr>
        <p:blipFill>
          <a:blip r:embed="rId3"/>
          <a:stretch>
            <a:fillRect/>
          </a:stretch>
        </p:blipFill>
        <p:spPr>
          <a:xfrm>
            <a:off x="621635" y="-9427"/>
            <a:ext cx="7297414" cy="5143500"/>
          </a:xfrm>
          <a:prstGeom prst="rect">
            <a:avLst/>
          </a:prstGeom>
        </p:spPr>
      </p:pic>
      <p:sp>
        <p:nvSpPr>
          <p:cNvPr id="6" name="Titel 1">
            <a:extLst>
              <a:ext uri="{FF2B5EF4-FFF2-40B4-BE49-F238E27FC236}">
                <a16:creationId xmlns:a16="http://schemas.microsoft.com/office/drawing/2014/main" id="{5BA29778-AC46-E547-8F0D-497FF7CC41A5}"/>
              </a:ext>
            </a:extLst>
          </p:cNvPr>
          <p:cNvSpPr>
            <a:spLocks noGrp="1"/>
          </p:cNvSpPr>
          <p:nvPr>
            <p:ph type="title"/>
          </p:nvPr>
        </p:nvSpPr>
        <p:spPr>
          <a:xfrm>
            <a:off x="6325385" y="9427"/>
            <a:ext cx="2884603" cy="1112363"/>
          </a:xfrm>
        </p:spPr>
        <p:txBody>
          <a:bodyPr>
            <a:normAutofit fontScale="90000"/>
          </a:bodyPr>
          <a:lstStyle/>
          <a:p>
            <a:r>
              <a:rPr lang="en-US" dirty="0"/>
              <a:t>Components (C3)</a:t>
            </a:r>
            <a:br>
              <a:rPr lang="en-US" dirty="0"/>
            </a:br>
            <a:r>
              <a:rPr lang="en-US" sz="2200" dirty="0"/>
              <a:t>Components and their interactions</a:t>
            </a:r>
            <a:endParaRPr lang="nl-NL" sz="2200" dirty="0"/>
          </a:p>
        </p:txBody>
      </p:sp>
    </p:spTree>
    <p:extLst>
      <p:ext uri="{BB962C8B-B14F-4D97-AF65-F5344CB8AC3E}">
        <p14:creationId xmlns:p14="http://schemas.microsoft.com/office/powerpoint/2010/main" val="366028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5867-BB22-8966-EAC8-95090E3B922F}"/>
              </a:ext>
            </a:extLst>
          </p:cNvPr>
          <p:cNvSpPr>
            <a:spLocks noGrp="1"/>
          </p:cNvSpPr>
          <p:nvPr>
            <p:ph type="title"/>
          </p:nvPr>
        </p:nvSpPr>
        <p:spPr>
          <a:xfrm>
            <a:off x="420031" y="581222"/>
            <a:ext cx="2390910" cy="857250"/>
          </a:xfrm>
        </p:spPr>
        <p:txBody>
          <a:bodyPr>
            <a:normAutofit fontScale="90000"/>
          </a:bodyPr>
          <a:lstStyle/>
          <a:p>
            <a:r>
              <a:rPr lang="en-NL" dirty="0"/>
              <a:t>C3: Another Example</a:t>
            </a:r>
          </a:p>
        </p:txBody>
      </p:sp>
      <p:sp>
        <p:nvSpPr>
          <p:cNvPr id="5" name="Content Placeholder 4">
            <a:extLst>
              <a:ext uri="{FF2B5EF4-FFF2-40B4-BE49-F238E27FC236}">
                <a16:creationId xmlns:a16="http://schemas.microsoft.com/office/drawing/2014/main" id="{782702C0-A1CE-F003-DB9A-3C0C8F3BE561}"/>
              </a:ext>
            </a:extLst>
          </p:cNvPr>
          <p:cNvSpPr>
            <a:spLocks noGrp="1"/>
          </p:cNvSpPr>
          <p:nvPr>
            <p:ph idx="1"/>
          </p:nvPr>
        </p:nvSpPr>
        <p:spPr/>
        <p:txBody>
          <a:bodyPr/>
          <a:lstStyle/>
          <a:p>
            <a:endParaRPr lang="LID4096" dirty="0"/>
          </a:p>
        </p:txBody>
      </p:sp>
      <p:pic>
        <p:nvPicPr>
          <p:cNvPr id="6" name="Picture 5">
            <a:extLst>
              <a:ext uri="{FF2B5EF4-FFF2-40B4-BE49-F238E27FC236}">
                <a16:creationId xmlns:a16="http://schemas.microsoft.com/office/drawing/2014/main" id="{5F26A31B-1565-7A94-70EC-C3F0C207D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7766" y="168190"/>
            <a:ext cx="5221196" cy="4892776"/>
          </a:xfrm>
          <a:prstGeom prst="rect">
            <a:avLst/>
          </a:prstGeom>
          <a:noFill/>
          <a:ln>
            <a:noFill/>
          </a:ln>
        </p:spPr>
      </p:pic>
    </p:spTree>
    <p:extLst>
      <p:ext uri="{BB962C8B-B14F-4D97-AF65-F5344CB8AC3E}">
        <p14:creationId xmlns:p14="http://schemas.microsoft.com/office/powerpoint/2010/main" val="2796134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2065F5-91E9-1840-8819-5915F63BC854}"/>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pic>
        <p:nvPicPr>
          <p:cNvPr id="1026" name="Picture 2">
            <a:extLst>
              <a:ext uri="{FF2B5EF4-FFF2-40B4-BE49-F238E27FC236}">
                <a16:creationId xmlns:a16="http://schemas.microsoft.com/office/drawing/2014/main" id="{026E4CB3-C29B-A7F0-76C6-D3331FA7C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893" y="336806"/>
            <a:ext cx="6745753" cy="4754458"/>
          </a:xfrm>
          <a:prstGeom prst="rect">
            <a:avLst/>
          </a:prstGeom>
          <a:noFill/>
          <a:extLst>
            <a:ext uri="{909E8E84-426E-40DD-AFC4-6F175D3DCCD1}">
              <a14:hiddenFill xmlns:a14="http://schemas.microsoft.com/office/drawing/2010/main">
                <a:solidFill>
                  <a:srgbClr val="FFFFFF"/>
                </a:solidFill>
              </a14:hiddenFill>
            </a:ext>
          </a:extLst>
        </p:spPr>
      </p:pic>
      <p:sp>
        <p:nvSpPr>
          <p:cNvPr id="6" name="Titel 1">
            <a:extLst>
              <a:ext uri="{FF2B5EF4-FFF2-40B4-BE49-F238E27FC236}">
                <a16:creationId xmlns:a16="http://schemas.microsoft.com/office/drawing/2014/main" id="{A24A1D5A-D243-F54B-BAA6-3D52942D260F}"/>
              </a:ext>
            </a:extLst>
          </p:cNvPr>
          <p:cNvSpPr>
            <a:spLocks noGrp="1"/>
          </p:cNvSpPr>
          <p:nvPr>
            <p:ph type="title"/>
          </p:nvPr>
        </p:nvSpPr>
        <p:spPr>
          <a:xfrm>
            <a:off x="6956982" y="18854"/>
            <a:ext cx="2083324" cy="1112363"/>
          </a:xfrm>
        </p:spPr>
        <p:txBody>
          <a:bodyPr>
            <a:normAutofit fontScale="90000"/>
          </a:bodyPr>
          <a:lstStyle/>
          <a:p>
            <a:r>
              <a:rPr lang="en-US" dirty="0"/>
              <a:t>Code (C4)</a:t>
            </a:r>
            <a:br>
              <a:rPr lang="en-US" dirty="0"/>
            </a:br>
            <a:r>
              <a:rPr lang="en-US" sz="2200" dirty="0"/>
              <a:t>Implementation details</a:t>
            </a:r>
            <a:endParaRPr lang="nl-NL" sz="2200" dirty="0"/>
          </a:p>
        </p:txBody>
      </p:sp>
    </p:spTree>
    <p:extLst>
      <p:ext uri="{BB962C8B-B14F-4D97-AF65-F5344CB8AC3E}">
        <p14:creationId xmlns:p14="http://schemas.microsoft.com/office/powerpoint/2010/main" val="1272030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583BA-D8DF-6741-A3B0-857CAE564762}"/>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4B703213-FCBE-194B-A5D2-AF83A1B6841D}"/>
              </a:ext>
            </a:extLst>
          </p:cNvPr>
          <p:cNvSpPr>
            <a:spLocks noGrp="1"/>
          </p:cNvSpPr>
          <p:nvPr>
            <p:ph type="title"/>
          </p:nvPr>
        </p:nvSpPr>
        <p:spPr/>
        <p:txBody>
          <a:bodyPr/>
          <a:lstStyle/>
          <a:p>
            <a:r>
              <a:rPr lang="en-NL" dirty="0"/>
              <a:t>Tooling to draw your C4 and UML diagrams</a:t>
            </a:r>
          </a:p>
        </p:txBody>
      </p:sp>
      <p:sp>
        <p:nvSpPr>
          <p:cNvPr id="3" name="Content Placeholder 2">
            <a:extLst>
              <a:ext uri="{FF2B5EF4-FFF2-40B4-BE49-F238E27FC236}">
                <a16:creationId xmlns:a16="http://schemas.microsoft.com/office/drawing/2014/main" id="{FB3D7839-ED69-C346-9A74-794A2A776D33}"/>
              </a:ext>
            </a:extLst>
          </p:cNvPr>
          <p:cNvSpPr>
            <a:spLocks noGrp="1"/>
          </p:cNvSpPr>
          <p:nvPr>
            <p:ph idx="1"/>
          </p:nvPr>
        </p:nvSpPr>
        <p:spPr>
          <a:xfrm>
            <a:off x="935038" y="1087027"/>
            <a:ext cx="7751762" cy="3805482"/>
          </a:xfrm>
        </p:spPr>
        <p:txBody>
          <a:bodyPr/>
          <a:lstStyle/>
          <a:p>
            <a:pPr marL="0" indent="0">
              <a:buNone/>
            </a:pPr>
            <a:r>
              <a:rPr lang="en-GB" dirty="0">
                <a:hlinkClick r:id="rId2"/>
              </a:rPr>
              <a:t>Draw.io</a:t>
            </a:r>
            <a:r>
              <a:rPr lang="en-GB" dirty="0"/>
              <a:t> with plugin for C4 (or online)</a:t>
            </a:r>
          </a:p>
          <a:p>
            <a:pPr marL="0" indent="0">
              <a:buNone/>
            </a:pPr>
            <a:endParaRPr lang="en-GB" sz="800" dirty="0"/>
          </a:p>
          <a:p>
            <a:pPr marL="0" indent="0">
              <a:buNone/>
            </a:pPr>
            <a:r>
              <a:rPr lang="en-GB" dirty="0" err="1"/>
              <a:t>Structurizr</a:t>
            </a:r>
            <a:r>
              <a:rPr lang="en-GB" dirty="0"/>
              <a:t> for C4 diagrams: </a:t>
            </a:r>
            <a:r>
              <a:rPr lang="en-GB" dirty="0">
                <a:hlinkClick r:id="rId3"/>
              </a:rPr>
              <a:t>structurizr.org</a:t>
            </a:r>
            <a:endParaRPr lang="en-GB" dirty="0"/>
          </a:p>
          <a:p>
            <a:pPr marL="0" indent="0">
              <a:buNone/>
            </a:pPr>
            <a:endParaRPr lang="en-GB" sz="800" dirty="0"/>
          </a:p>
          <a:p>
            <a:pPr marL="0" indent="0">
              <a:buNone/>
            </a:pPr>
            <a:r>
              <a:rPr lang="en-GB" dirty="0"/>
              <a:t>Visual Paradigm for UML diagrams: </a:t>
            </a:r>
          </a:p>
          <a:p>
            <a:r>
              <a:rPr lang="en-GB" dirty="0">
                <a:hlinkClick r:id="rId4"/>
              </a:rPr>
              <a:t>visual-paradigm.com</a:t>
            </a:r>
            <a:endParaRPr lang="en-GB" dirty="0"/>
          </a:p>
          <a:p>
            <a:r>
              <a:rPr lang="en-GB" dirty="0"/>
              <a:t>Licence key from </a:t>
            </a:r>
            <a:r>
              <a:rPr lang="en-GB" dirty="0" err="1"/>
              <a:t>Studentenplein</a:t>
            </a:r>
            <a:r>
              <a:rPr lang="en-GB" dirty="0"/>
              <a:t>: </a:t>
            </a:r>
            <a:r>
              <a:rPr lang="en-GB" dirty="0">
                <a:hlinkClick r:id="rId5"/>
              </a:rPr>
              <a:t>licence key</a:t>
            </a:r>
            <a:endParaRPr lang="en-GB" dirty="0"/>
          </a:p>
          <a:p>
            <a:pPr marL="0" indent="0">
              <a:buNone/>
            </a:pPr>
            <a:endParaRPr lang="en-GB" sz="800" dirty="0"/>
          </a:p>
          <a:p>
            <a:pPr marL="0" indent="0">
              <a:buNone/>
            </a:pPr>
            <a:r>
              <a:rPr lang="en-GB" dirty="0"/>
              <a:t>C4-PlantUML</a:t>
            </a:r>
          </a:p>
          <a:p>
            <a:pPr marL="0" indent="0">
              <a:buNone/>
            </a:pPr>
            <a:r>
              <a:rPr lang="en-GB" dirty="0">
                <a:hlinkClick r:id="rId6"/>
              </a:rPr>
              <a:t>https://</a:t>
            </a:r>
            <a:r>
              <a:rPr lang="en-GB" dirty="0" err="1">
                <a:hlinkClick r:id="rId6"/>
              </a:rPr>
              <a:t>github.com</a:t>
            </a:r>
            <a:r>
              <a:rPr lang="en-GB" dirty="0">
                <a:hlinkClick r:id="rId6"/>
              </a:rPr>
              <a:t>/</a:t>
            </a:r>
            <a:r>
              <a:rPr lang="en-GB" dirty="0" err="1">
                <a:hlinkClick r:id="rId6"/>
              </a:rPr>
              <a:t>plantuml-stdlib</a:t>
            </a:r>
            <a:r>
              <a:rPr lang="en-GB" dirty="0">
                <a:hlinkClick r:id="rId6"/>
              </a:rPr>
              <a:t>/C4-PlantUML</a:t>
            </a:r>
            <a:endParaRPr lang="en-GB" dirty="0"/>
          </a:p>
          <a:p>
            <a:endParaRPr lang="en-NL" dirty="0"/>
          </a:p>
        </p:txBody>
      </p:sp>
    </p:spTree>
    <p:extLst>
      <p:ext uri="{BB962C8B-B14F-4D97-AF65-F5344CB8AC3E}">
        <p14:creationId xmlns:p14="http://schemas.microsoft.com/office/powerpoint/2010/main" val="117520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9ED39-4F65-36F1-2B2E-CAC13FBF615B}"/>
              </a:ext>
            </a:extLst>
          </p:cNvPr>
          <p:cNvSpPr>
            <a:spLocks noGrp="1"/>
          </p:cNvSpPr>
          <p:nvPr>
            <p:ph type="title"/>
          </p:nvPr>
        </p:nvSpPr>
        <p:spPr/>
        <p:txBody>
          <a:bodyPr/>
          <a:lstStyle/>
          <a:p>
            <a:r>
              <a:rPr lang="en-US" dirty="0"/>
              <a:t>Sequence Diagrams</a:t>
            </a:r>
          </a:p>
        </p:txBody>
      </p:sp>
      <p:sp>
        <p:nvSpPr>
          <p:cNvPr id="5" name="Content Placeholder 4">
            <a:extLst>
              <a:ext uri="{FF2B5EF4-FFF2-40B4-BE49-F238E27FC236}">
                <a16:creationId xmlns:a16="http://schemas.microsoft.com/office/drawing/2014/main" id="{D5C6F034-7CC9-D67C-7BD8-3734D9BD02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63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E674-4559-9856-5682-C83C74CB2A0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91F3ED6C-75BB-D307-B622-A7499BDFCE9E}"/>
              </a:ext>
            </a:extLst>
          </p:cNvPr>
          <p:cNvSpPr>
            <a:spLocks noGrp="1"/>
          </p:cNvSpPr>
          <p:nvPr>
            <p:ph idx="1"/>
          </p:nvPr>
        </p:nvSpPr>
        <p:spPr/>
        <p:txBody>
          <a:bodyPr/>
          <a:lstStyle/>
          <a:p>
            <a:pPr marL="0" indent="0">
              <a:buNone/>
            </a:pPr>
            <a:r>
              <a:rPr lang="en-US" dirty="0"/>
              <a:t>By the end of this lesson, you should be able to:</a:t>
            </a:r>
          </a:p>
          <a:p>
            <a:pPr marL="0" indent="0">
              <a:buNone/>
            </a:pPr>
            <a:endParaRPr lang="en-US" dirty="0"/>
          </a:p>
          <a:p>
            <a:r>
              <a:rPr lang="en-US" sz="2000" i="1" dirty="0"/>
              <a:t>Understand</a:t>
            </a:r>
            <a:r>
              <a:rPr lang="en-US" sz="2000" dirty="0"/>
              <a:t> why software architecture is important</a:t>
            </a:r>
          </a:p>
          <a:p>
            <a:r>
              <a:rPr lang="en-US" sz="2000" i="1" dirty="0"/>
              <a:t>Understand</a:t>
            </a:r>
            <a:r>
              <a:rPr lang="en-US" sz="2000" dirty="0"/>
              <a:t> how Agile works with software architecture</a:t>
            </a:r>
            <a:endParaRPr lang="en-US" sz="2000" i="1" dirty="0"/>
          </a:p>
          <a:p>
            <a:r>
              <a:rPr lang="en-US" sz="2000" i="1" dirty="0"/>
              <a:t>Understand</a:t>
            </a:r>
            <a:r>
              <a:rPr lang="en-US" sz="2000" dirty="0"/>
              <a:t> and </a:t>
            </a:r>
            <a:r>
              <a:rPr lang="en-US" sz="2000" i="1" dirty="0"/>
              <a:t>apply </a:t>
            </a:r>
            <a:r>
              <a:rPr lang="en-US" sz="2000" dirty="0"/>
              <a:t>the C4 model to your individual and group projects</a:t>
            </a:r>
          </a:p>
          <a:p>
            <a:r>
              <a:rPr lang="en-US" sz="2000" i="1" dirty="0"/>
              <a:t>Understand</a:t>
            </a:r>
            <a:r>
              <a:rPr lang="en-US" sz="2000" dirty="0"/>
              <a:t> and </a:t>
            </a:r>
            <a:r>
              <a:rPr lang="en-US" sz="2000" i="1" dirty="0"/>
              <a:t>apply</a:t>
            </a:r>
            <a:r>
              <a:rPr lang="en-US" sz="2000" dirty="0"/>
              <a:t> the principles of Sequence Diagrams </a:t>
            </a:r>
            <a:endParaRPr lang="en-US" sz="1700" dirty="0"/>
          </a:p>
          <a:p>
            <a:r>
              <a:rPr lang="en-US" sz="2000" i="1" dirty="0"/>
              <a:t>Apply </a:t>
            </a:r>
            <a:r>
              <a:rPr lang="en-US" sz="2000" dirty="0"/>
              <a:t>these principles in the software architecture document</a:t>
            </a:r>
          </a:p>
        </p:txBody>
      </p:sp>
    </p:spTree>
    <p:extLst>
      <p:ext uri="{BB962C8B-B14F-4D97-AF65-F5344CB8AC3E}">
        <p14:creationId xmlns:p14="http://schemas.microsoft.com/office/powerpoint/2010/main" val="1470766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801B-291D-D2AD-8751-B993D592FA01}"/>
              </a:ext>
            </a:extLst>
          </p:cNvPr>
          <p:cNvSpPr>
            <a:spLocks noGrp="1"/>
          </p:cNvSpPr>
          <p:nvPr>
            <p:ph type="title"/>
          </p:nvPr>
        </p:nvSpPr>
        <p:spPr/>
        <p:txBody>
          <a:bodyPr/>
          <a:lstStyle/>
          <a:p>
            <a:r>
              <a:rPr lang="en-US" dirty="0"/>
              <a:t>Sequence Diagram</a:t>
            </a:r>
          </a:p>
        </p:txBody>
      </p:sp>
      <p:sp>
        <p:nvSpPr>
          <p:cNvPr id="3" name="Content Placeholder 2">
            <a:extLst>
              <a:ext uri="{FF2B5EF4-FFF2-40B4-BE49-F238E27FC236}">
                <a16:creationId xmlns:a16="http://schemas.microsoft.com/office/drawing/2014/main" id="{3435F88C-0096-2CC1-BBF5-9A7A8ECC6BC8}"/>
              </a:ext>
            </a:extLst>
          </p:cNvPr>
          <p:cNvSpPr>
            <a:spLocks noGrp="1"/>
          </p:cNvSpPr>
          <p:nvPr>
            <p:ph idx="1"/>
          </p:nvPr>
        </p:nvSpPr>
        <p:spPr/>
        <p:txBody>
          <a:bodyPr/>
          <a:lstStyle/>
          <a:p>
            <a:r>
              <a:rPr lang="en-US" dirty="0"/>
              <a:t>Are interaction diagrams showing how operations are carried out in the application</a:t>
            </a:r>
          </a:p>
          <a:p>
            <a:endParaRPr lang="en-US" dirty="0"/>
          </a:p>
          <a:p>
            <a:r>
              <a:rPr lang="en-US" dirty="0"/>
              <a:t>Show the interaction of objects and their communication (messages exchanged)</a:t>
            </a:r>
          </a:p>
          <a:p>
            <a:pPr lvl="1"/>
            <a:r>
              <a:rPr lang="en-US" dirty="0"/>
              <a:t>It focus on </a:t>
            </a:r>
            <a:r>
              <a:rPr lang="en-US" i="1" dirty="0"/>
              <a:t>living</a:t>
            </a:r>
            <a:r>
              <a:rPr lang="en-US" dirty="0"/>
              <a:t> objects running in memory</a:t>
            </a:r>
          </a:p>
          <a:p>
            <a:pPr lvl="1"/>
            <a:endParaRPr lang="en-US" dirty="0"/>
          </a:p>
          <a:p>
            <a:r>
              <a:rPr lang="en-US" dirty="0"/>
              <a:t>Focus on the time and order of interaction</a:t>
            </a:r>
          </a:p>
        </p:txBody>
      </p:sp>
    </p:spTree>
    <p:extLst>
      <p:ext uri="{BB962C8B-B14F-4D97-AF65-F5344CB8AC3E}">
        <p14:creationId xmlns:p14="http://schemas.microsoft.com/office/powerpoint/2010/main" val="112017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F72-AA5D-1297-7D2C-69B0AF76BC94}"/>
              </a:ext>
            </a:extLst>
          </p:cNvPr>
          <p:cNvSpPr>
            <a:spLocks noGrp="1"/>
          </p:cNvSpPr>
          <p:nvPr>
            <p:ph type="title"/>
          </p:nvPr>
        </p:nvSpPr>
        <p:spPr/>
        <p:txBody>
          <a:bodyPr/>
          <a:lstStyle/>
          <a:p>
            <a:r>
              <a:rPr lang="en-US" dirty="0"/>
              <a:t>Sequence Diagram</a:t>
            </a:r>
          </a:p>
        </p:txBody>
      </p:sp>
      <p:sp>
        <p:nvSpPr>
          <p:cNvPr id="3" name="Content Placeholder 2">
            <a:extLst>
              <a:ext uri="{FF2B5EF4-FFF2-40B4-BE49-F238E27FC236}">
                <a16:creationId xmlns:a16="http://schemas.microsoft.com/office/drawing/2014/main" id="{2389B1C0-6B9C-DC28-F761-0A09874C8612}"/>
              </a:ext>
            </a:extLst>
          </p:cNvPr>
          <p:cNvSpPr>
            <a:spLocks noGrp="1"/>
          </p:cNvSpPr>
          <p:nvPr>
            <p:ph idx="1"/>
          </p:nvPr>
        </p:nvSpPr>
        <p:spPr/>
        <p:txBody>
          <a:bodyPr/>
          <a:lstStyle/>
          <a:p>
            <a:r>
              <a:rPr lang="en-US" dirty="0"/>
              <a:t>Let’s use the following known user story:</a:t>
            </a:r>
          </a:p>
          <a:p>
            <a:endParaRPr lang="en-US" dirty="0"/>
          </a:p>
          <a:p>
            <a:pPr marL="0" indent="0" algn="ctr">
              <a:buNone/>
            </a:pPr>
            <a:r>
              <a:rPr lang="en-US" sz="3200" i="1" dirty="0"/>
              <a:t>As a user, I want to be able to create a student so that I can manage them in the system</a:t>
            </a:r>
          </a:p>
        </p:txBody>
      </p:sp>
    </p:spTree>
    <p:extLst>
      <p:ext uri="{BB962C8B-B14F-4D97-AF65-F5344CB8AC3E}">
        <p14:creationId xmlns:p14="http://schemas.microsoft.com/office/powerpoint/2010/main" val="255420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49" descr="A diagram of a diagram&#10;&#10;Description automatically generated">
            <a:extLst>
              <a:ext uri="{FF2B5EF4-FFF2-40B4-BE49-F238E27FC236}">
                <a16:creationId xmlns:a16="http://schemas.microsoft.com/office/drawing/2014/main" id="{8CFC49F5-0B51-5AF5-CCEC-950CCB7A4DAF}"/>
              </a:ext>
            </a:extLst>
          </p:cNvPr>
          <p:cNvPicPr>
            <a:picLocks noGrp="1" noChangeAspect="1"/>
          </p:cNvPicPr>
          <p:nvPr>
            <p:ph idx="1"/>
          </p:nvPr>
        </p:nvPicPr>
        <p:blipFill>
          <a:blip r:embed="rId3"/>
          <a:stretch>
            <a:fillRect/>
          </a:stretch>
        </p:blipFill>
        <p:spPr>
          <a:xfrm>
            <a:off x="1644820" y="844610"/>
            <a:ext cx="5806233" cy="4177100"/>
          </a:xfrm>
        </p:spPr>
      </p:pic>
      <p:sp>
        <p:nvSpPr>
          <p:cNvPr id="2" name="Title 1">
            <a:extLst>
              <a:ext uri="{FF2B5EF4-FFF2-40B4-BE49-F238E27FC236}">
                <a16:creationId xmlns:a16="http://schemas.microsoft.com/office/drawing/2014/main" id="{E3009186-FF5C-BDAB-9D22-86764C28E82A}"/>
              </a:ext>
            </a:extLst>
          </p:cNvPr>
          <p:cNvSpPr>
            <a:spLocks noGrp="1"/>
          </p:cNvSpPr>
          <p:nvPr>
            <p:ph type="title"/>
          </p:nvPr>
        </p:nvSpPr>
        <p:spPr>
          <a:xfrm>
            <a:off x="381585" y="47886"/>
            <a:ext cx="7751762" cy="857250"/>
          </a:xfrm>
        </p:spPr>
        <p:txBody>
          <a:bodyPr/>
          <a:lstStyle/>
          <a:p>
            <a:r>
              <a:rPr lang="en-US" dirty="0"/>
              <a:t>Sequence Diagram</a:t>
            </a:r>
          </a:p>
        </p:txBody>
      </p:sp>
      <p:sp>
        <p:nvSpPr>
          <p:cNvPr id="12" name="TextBox 11">
            <a:extLst>
              <a:ext uri="{FF2B5EF4-FFF2-40B4-BE49-F238E27FC236}">
                <a16:creationId xmlns:a16="http://schemas.microsoft.com/office/drawing/2014/main" id="{04E3F6A7-6284-1B90-0179-3B999754DB0D}"/>
              </a:ext>
            </a:extLst>
          </p:cNvPr>
          <p:cNvSpPr txBox="1"/>
          <p:nvPr/>
        </p:nvSpPr>
        <p:spPr>
          <a:xfrm>
            <a:off x="426424" y="1069481"/>
            <a:ext cx="709168" cy="307777"/>
          </a:xfrm>
          <a:prstGeom prst="rect">
            <a:avLst/>
          </a:prstGeom>
          <a:noFill/>
        </p:spPr>
        <p:txBody>
          <a:bodyPr wrap="none" rtlCol="0">
            <a:spAutoFit/>
          </a:bodyPr>
          <a:lstStyle/>
          <a:p>
            <a:r>
              <a:rPr lang="en-US" sz="1400" dirty="0">
                <a:solidFill>
                  <a:srgbClr val="FF0000"/>
                </a:solidFill>
              </a:rPr>
              <a:t>Lifeline</a:t>
            </a:r>
          </a:p>
        </p:txBody>
      </p:sp>
      <p:cxnSp>
        <p:nvCxnSpPr>
          <p:cNvPr id="14" name="Straight Arrow Connector 13">
            <a:extLst>
              <a:ext uri="{FF2B5EF4-FFF2-40B4-BE49-F238E27FC236}">
                <a16:creationId xmlns:a16="http://schemas.microsoft.com/office/drawing/2014/main" id="{F48D3483-08DD-0194-5411-267134A9DB1A}"/>
              </a:ext>
            </a:extLst>
          </p:cNvPr>
          <p:cNvCxnSpPr>
            <a:stCxn id="12" idx="3"/>
          </p:cNvCxnSpPr>
          <p:nvPr/>
        </p:nvCxnSpPr>
        <p:spPr>
          <a:xfrm flipV="1">
            <a:off x="1135592" y="1223124"/>
            <a:ext cx="615249" cy="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86DC3DE-2CDF-C4BB-F854-10AA5420E01A}"/>
              </a:ext>
            </a:extLst>
          </p:cNvPr>
          <p:cNvSpPr txBox="1"/>
          <p:nvPr/>
        </p:nvSpPr>
        <p:spPr>
          <a:xfrm>
            <a:off x="445753" y="2417861"/>
            <a:ext cx="922560" cy="307777"/>
          </a:xfrm>
          <a:prstGeom prst="rect">
            <a:avLst/>
          </a:prstGeom>
          <a:noFill/>
        </p:spPr>
        <p:txBody>
          <a:bodyPr wrap="none" rtlCol="0">
            <a:spAutoFit/>
          </a:bodyPr>
          <a:lstStyle/>
          <a:p>
            <a:r>
              <a:rPr lang="en-US" sz="1400" dirty="0">
                <a:solidFill>
                  <a:srgbClr val="FF0000"/>
                </a:solidFill>
              </a:rPr>
              <a:t>Activation</a:t>
            </a:r>
          </a:p>
        </p:txBody>
      </p:sp>
      <p:cxnSp>
        <p:nvCxnSpPr>
          <p:cNvPr id="16" name="Straight Arrow Connector 15">
            <a:extLst>
              <a:ext uri="{FF2B5EF4-FFF2-40B4-BE49-F238E27FC236}">
                <a16:creationId xmlns:a16="http://schemas.microsoft.com/office/drawing/2014/main" id="{F683DB6E-9A6E-C10C-D1FD-BB2567B799DD}"/>
              </a:ext>
            </a:extLst>
          </p:cNvPr>
          <p:cNvCxnSpPr>
            <a:cxnSpLocks/>
            <a:stCxn id="15" idx="3"/>
          </p:cNvCxnSpPr>
          <p:nvPr/>
        </p:nvCxnSpPr>
        <p:spPr>
          <a:xfrm>
            <a:off x="1368313" y="2571750"/>
            <a:ext cx="38252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2D593CE8-9826-F14E-6417-09CE5E14CEC8}"/>
              </a:ext>
            </a:extLst>
          </p:cNvPr>
          <p:cNvSpPr txBox="1"/>
          <p:nvPr/>
        </p:nvSpPr>
        <p:spPr>
          <a:xfrm>
            <a:off x="5124141" y="1247963"/>
            <a:ext cx="922560" cy="523220"/>
          </a:xfrm>
          <a:prstGeom prst="rect">
            <a:avLst/>
          </a:prstGeom>
          <a:noFill/>
        </p:spPr>
        <p:txBody>
          <a:bodyPr wrap="square" rtlCol="0">
            <a:spAutoFit/>
          </a:bodyPr>
          <a:lstStyle/>
          <a:p>
            <a:pPr algn="ctr"/>
            <a:r>
              <a:rPr lang="en-US" sz="1400" dirty="0">
                <a:solidFill>
                  <a:srgbClr val="FF0000"/>
                </a:solidFill>
              </a:rPr>
              <a:t>Call message</a:t>
            </a:r>
          </a:p>
        </p:txBody>
      </p:sp>
      <p:cxnSp>
        <p:nvCxnSpPr>
          <p:cNvPr id="18" name="Straight Arrow Connector 17">
            <a:extLst>
              <a:ext uri="{FF2B5EF4-FFF2-40B4-BE49-F238E27FC236}">
                <a16:creationId xmlns:a16="http://schemas.microsoft.com/office/drawing/2014/main" id="{35A1DC2E-E774-131B-51AF-E4D6A495A328}"/>
              </a:ext>
            </a:extLst>
          </p:cNvPr>
          <p:cNvCxnSpPr>
            <a:cxnSpLocks/>
          </p:cNvCxnSpPr>
          <p:nvPr/>
        </p:nvCxnSpPr>
        <p:spPr>
          <a:xfrm flipH="1">
            <a:off x="4764505" y="1482435"/>
            <a:ext cx="52136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D4D2D05E-5318-7B2C-944B-7322D0710FC7}"/>
              </a:ext>
            </a:extLst>
          </p:cNvPr>
          <p:cNvSpPr txBox="1"/>
          <p:nvPr/>
        </p:nvSpPr>
        <p:spPr>
          <a:xfrm>
            <a:off x="2840571" y="3237131"/>
            <a:ext cx="922560" cy="523220"/>
          </a:xfrm>
          <a:prstGeom prst="rect">
            <a:avLst/>
          </a:prstGeom>
          <a:noFill/>
        </p:spPr>
        <p:txBody>
          <a:bodyPr wrap="square" rtlCol="0">
            <a:spAutoFit/>
          </a:bodyPr>
          <a:lstStyle/>
          <a:p>
            <a:pPr algn="ctr"/>
            <a:r>
              <a:rPr lang="en-US" sz="1400" dirty="0">
                <a:solidFill>
                  <a:srgbClr val="FF0000"/>
                </a:solidFill>
              </a:rPr>
              <a:t>Self Message</a:t>
            </a:r>
          </a:p>
        </p:txBody>
      </p:sp>
      <p:cxnSp>
        <p:nvCxnSpPr>
          <p:cNvPr id="22" name="Straight Arrow Connector 21">
            <a:extLst>
              <a:ext uri="{FF2B5EF4-FFF2-40B4-BE49-F238E27FC236}">
                <a16:creationId xmlns:a16="http://schemas.microsoft.com/office/drawing/2014/main" id="{45B7B83F-BFE9-CE80-9020-D67A574D0855}"/>
              </a:ext>
            </a:extLst>
          </p:cNvPr>
          <p:cNvCxnSpPr>
            <a:cxnSpLocks/>
          </p:cNvCxnSpPr>
          <p:nvPr/>
        </p:nvCxnSpPr>
        <p:spPr>
          <a:xfrm>
            <a:off x="3609475" y="3498741"/>
            <a:ext cx="39303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7B4566FE-61E3-468F-4F17-1EA061E36ACA}"/>
              </a:ext>
            </a:extLst>
          </p:cNvPr>
          <p:cNvSpPr txBox="1"/>
          <p:nvPr/>
        </p:nvSpPr>
        <p:spPr>
          <a:xfrm>
            <a:off x="7775687" y="2725638"/>
            <a:ext cx="986728" cy="307777"/>
          </a:xfrm>
          <a:prstGeom prst="rect">
            <a:avLst/>
          </a:prstGeom>
          <a:noFill/>
        </p:spPr>
        <p:txBody>
          <a:bodyPr wrap="square" rtlCol="0">
            <a:spAutoFit/>
          </a:bodyPr>
          <a:lstStyle/>
          <a:p>
            <a:r>
              <a:rPr lang="en-US" sz="1400" dirty="0">
                <a:solidFill>
                  <a:srgbClr val="FF0000"/>
                </a:solidFill>
              </a:rPr>
              <a:t>Alternative</a:t>
            </a:r>
          </a:p>
        </p:txBody>
      </p:sp>
      <p:cxnSp>
        <p:nvCxnSpPr>
          <p:cNvPr id="26" name="Straight Arrow Connector 25">
            <a:extLst>
              <a:ext uri="{FF2B5EF4-FFF2-40B4-BE49-F238E27FC236}">
                <a16:creationId xmlns:a16="http://schemas.microsoft.com/office/drawing/2014/main" id="{D1C3E2FA-81F8-317A-8425-812F8D4C75DA}"/>
              </a:ext>
            </a:extLst>
          </p:cNvPr>
          <p:cNvCxnSpPr>
            <a:cxnSpLocks/>
          </p:cNvCxnSpPr>
          <p:nvPr/>
        </p:nvCxnSpPr>
        <p:spPr>
          <a:xfrm flipH="1">
            <a:off x="7241702" y="2879281"/>
            <a:ext cx="52136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7" name="TextBox 26">
            <a:extLst>
              <a:ext uri="{FF2B5EF4-FFF2-40B4-BE49-F238E27FC236}">
                <a16:creationId xmlns:a16="http://schemas.microsoft.com/office/drawing/2014/main" id="{A228383B-79A3-09AC-DD60-2B149250228F}"/>
              </a:ext>
            </a:extLst>
          </p:cNvPr>
          <p:cNvSpPr txBox="1"/>
          <p:nvPr/>
        </p:nvSpPr>
        <p:spPr>
          <a:xfrm>
            <a:off x="5124141" y="4218773"/>
            <a:ext cx="922560" cy="523220"/>
          </a:xfrm>
          <a:prstGeom prst="rect">
            <a:avLst/>
          </a:prstGeom>
          <a:noFill/>
        </p:spPr>
        <p:txBody>
          <a:bodyPr wrap="square" rtlCol="0">
            <a:spAutoFit/>
          </a:bodyPr>
          <a:lstStyle/>
          <a:p>
            <a:pPr algn="ctr"/>
            <a:r>
              <a:rPr lang="en-US" sz="1400" dirty="0">
                <a:solidFill>
                  <a:srgbClr val="FF0000"/>
                </a:solidFill>
              </a:rPr>
              <a:t>Return message</a:t>
            </a:r>
          </a:p>
        </p:txBody>
      </p:sp>
      <p:cxnSp>
        <p:nvCxnSpPr>
          <p:cNvPr id="28" name="Straight Arrow Connector 27">
            <a:extLst>
              <a:ext uri="{FF2B5EF4-FFF2-40B4-BE49-F238E27FC236}">
                <a16:creationId xmlns:a16="http://schemas.microsoft.com/office/drawing/2014/main" id="{FDF3574D-F66C-E167-C2E3-F09AB9B4BD4E}"/>
              </a:ext>
            </a:extLst>
          </p:cNvPr>
          <p:cNvCxnSpPr>
            <a:cxnSpLocks/>
          </p:cNvCxnSpPr>
          <p:nvPr/>
        </p:nvCxnSpPr>
        <p:spPr>
          <a:xfrm flipH="1">
            <a:off x="4764505" y="4453245"/>
            <a:ext cx="52136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805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21" grpId="0"/>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9ED39-4F65-36F1-2B2E-CAC13FBF615B}"/>
              </a:ext>
            </a:extLst>
          </p:cNvPr>
          <p:cNvSpPr>
            <a:spLocks noGrp="1"/>
          </p:cNvSpPr>
          <p:nvPr>
            <p:ph type="title"/>
          </p:nvPr>
        </p:nvSpPr>
        <p:spPr/>
        <p:txBody>
          <a:bodyPr/>
          <a:lstStyle/>
          <a:p>
            <a:r>
              <a:rPr lang="en-US" dirty="0"/>
              <a:t>Software Architecture Document</a:t>
            </a:r>
          </a:p>
        </p:txBody>
      </p:sp>
      <p:sp>
        <p:nvSpPr>
          <p:cNvPr id="5" name="Content Placeholder 4">
            <a:extLst>
              <a:ext uri="{FF2B5EF4-FFF2-40B4-BE49-F238E27FC236}">
                <a16:creationId xmlns:a16="http://schemas.microsoft.com/office/drawing/2014/main" id="{D5C6F034-7CC9-D67C-7BD8-3734D9BD02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0192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Software Architecture Document (SAD)</a:t>
            </a:r>
          </a:p>
        </p:txBody>
      </p:sp>
      <p:sp>
        <p:nvSpPr>
          <p:cNvPr id="5" name="Content Placeholder 4"/>
          <p:cNvSpPr>
            <a:spLocks noGrp="1"/>
          </p:cNvSpPr>
          <p:nvPr>
            <p:ph idx="1"/>
          </p:nvPr>
        </p:nvSpPr>
        <p:spPr/>
        <p:txBody>
          <a:bodyPr>
            <a:normAutofit lnSpcReduction="10000"/>
          </a:bodyPr>
          <a:lstStyle/>
          <a:p>
            <a:pPr marL="0" indent="0">
              <a:buNone/>
            </a:pPr>
            <a:r>
              <a:rPr lang="en-US" sz="2800" dirty="0"/>
              <a:t>Content:</a:t>
            </a:r>
          </a:p>
          <a:p>
            <a:pPr marL="457200" indent="-457200">
              <a:buFont typeface="+mj-lt"/>
              <a:buAutoNum type="arabicPeriod"/>
            </a:pPr>
            <a:r>
              <a:rPr lang="en-US" sz="2800" dirty="0"/>
              <a:t>Introduction</a:t>
            </a:r>
          </a:p>
          <a:p>
            <a:pPr marL="457200" indent="-457200">
              <a:buFont typeface="+mj-lt"/>
              <a:buAutoNum type="arabicPeriod"/>
            </a:pPr>
            <a:r>
              <a:rPr lang="en-US" sz="2800" dirty="0"/>
              <a:t>System Context (C1)</a:t>
            </a:r>
          </a:p>
          <a:p>
            <a:pPr marL="457200" indent="-457200">
              <a:buFont typeface="+mj-lt"/>
              <a:buAutoNum type="arabicPeriod"/>
            </a:pPr>
            <a:r>
              <a:rPr lang="en-US" sz="2800" dirty="0"/>
              <a:t>Containers and tech choices (C2)</a:t>
            </a:r>
          </a:p>
          <a:p>
            <a:pPr marL="457200" indent="-457200">
              <a:buFont typeface="+mj-lt"/>
              <a:buAutoNum type="arabicPeriod"/>
            </a:pPr>
            <a:r>
              <a:rPr lang="nl-NL" sz="2800" dirty="0" err="1"/>
              <a:t>Components</a:t>
            </a:r>
            <a:r>
              <a:rPr lang="nl-NL" sz="2800" dirty="0"/>
              <a:t> (C3)</a:t>
            </a:r>
          </a:p>
          <a:p>
            <a:pPr marL="457200" indent="-457200">
              <a:buFont typeface="+mj-lt"/>
              <a:buAutoNum type="arabicPeriod"/>
            </a:pPr>
            <a:r>
              <a:rPr lang="en-US" sz="2800" dirty="0"/>
              <a:t>Class diagrams and sequence diagrams</a:t>
            </a:r>
          </a:p>
          <a:p>
            <a:pPr marL="457200" indent="-457200">
              <a:buFont typeface="+mj-lt"/>
              <a:buAutoNum type="arabicPeriod"/>
            </a:pPr>
            <a:endParaRPr lang="en-US" sz="2800" dirty="0"/>
          </a:p>
        </p:txBody>
      </p:sp>
      <p:sp>
        <p:nvSpPr>
          <p:cNvPr id="10" name="Tijdelijke aanduiding voor dianummer 2"/>
          <p:cNvSpPr>
            <a:spLocks noGrp="1"/>
          </p:cNvSpPr>
          <p:nvPr>
            <p:ph type="sldNum" sz="quarter" idx="12"/>
          </p:nvPr>
        </p:nvSpPr>
        <p:spPr/>
        <p:txBody>
          <a:bodyPr/>
          <a:lstStyle/>
          <a:p>
            <a:pPr algn="r"/>
            <a:fld id="{8C508B81-9153-4203-BB9E-F2B85C719ECD}" type="slidenum">
              <a:rPr lang="en-US" altLang="nl-NL" smtClean="0"/>
              <a:pPr algn="r"/>
              <a:t>24</a:t>
            </a:fld>
            <a:endParaRPr lang="en-US" altLang="nl-NL" dirty="0"/>
          </a:p>
        </p:txBody>
      </p:sp>
      <p:sp>
        <p:nvSpPr>
          <p:cNvPr id="2" name="TextBox 1">
            <a:extLst>
              <a:ext uri="{FF2B5EF4-FFF2-40B4-BE49-F238E27FC236}">
                <a16:creationId xmlns:a16="http://schemas.microsoft.com/office/drawing/2014/main" id="{A50F49B7-0E9F-D64F-B55B-30F62745F675}"/>
              </a:ext>
            </a:extLst>
          </p:cNvPr>
          <p:cNvSpPr txBox="1"/>
          <p:nvPr/>
        </p:nvSpPr>
        <p:spPr>
          <a:xfrm>
            <a:off x="1232258" y="4092173"/>
            <a:ext cx="6406241" cy="461665"/>
          </a:xfrm>
          <a:prstGeom prst="rect">
            <a:avLst/>
          </a:prstGeom>
          <a:noFill/>
        </p:spPr>
        <p:txBody>
          <a:bodyPr wrap="none" rtlCol="0">
            <a:spAutoFit/>
          </a:bodyPr>
          <a:lstStyle/>
          <a:p>
            <a:r>
              <a:rPr lang="en-NL" sz="2400" dirty="0"/>
              <a:t>A very good source for info:  </a:t>
            </a:r>
            <a:r>
              <a:rPr lang="en-GB" sz="2400" dirty="0">
                <a:hlinkClick r:id="rId3"/>
              </a:rPr>
              <a:t>https://c4model.com</a:t>
            </a:r>
            <a:endParaRPr lang="en-NL" sz="2400" dirty="0"/>
          </a:p>
        </p:txBody>
      </p:sp>
      <p:sp>
        <p:nvSpPr>
          <p:cNvPr id="6" name="Speech Bubble: Oval 5">
            <a:extLst>
              <a:ext uri="{FF2B5EF4-FFF2-40B4-BE49-F238E27FC236}">
                <a16:creationId xmlns:a16="http://schemas.microsoft.com/office/drawing/2014/main" id="{E11217F1-A3AD-702A-55FD-2EB4AB3EE44C}"/>
              </a:ext>
            </a:extLst>
          </p:cNvPr>
          <p:cNvSpPr/>
          <p:nvPr/>
        </p:nvSpPr>
        <p:spPr>
          <a:xfrm>
            <a:off x="5859624" y="951722"/>
            <a:ext cx="3069772" cy="1735494"/>
          </a:xfrm>
          <a:prstGeom prst="wedgeEllipseCallout">
            <a:avLst>
              <a:gd name="adj1" fmla="val -58523"/>
              <a:gd name="adj2" fmla="val 449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Don’t forget to justify your choices</a:t>
            </a:r>
          </a:p>
        </p:txBody>
      </p:sp>
    </p:spTree>
    <p:extLst>
      <p:ext uri="{BB962C8B-B14F-4D97-AF65-F5344CB8AC3E}">
        <p14:creationId xmlns:p14="http://schemas.microsoft.com/office/powerpoint/2010/main" val="407502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742" y="2949137"/>
            <a:ext cx="3496121" cy="2194363"/>
          </a:xfrm>
          <a:prstGeom prst="rect">
            <a:avLst/>
          </a:prstGeom>
        </p:spPr>
      </p:pic>
      <p:sp>
        <p:nvSpPr>
          <p:cNvPr id="4098" name="Rectangle 2"/>
          <p:cNvSpPr>
            <a:spLocks noGrp="1" noChangeArrowheads="1"/>
          </p:cNvSpPr>
          <p:nvPr>
            <p:ph type="title"/>
          </p:nvPr>
        </p:nvSpPr>
        <p:spPr/>
        <p:txBody>
          <a:bodyPr/>
          <a:lstStyle/>
          <a:p>
            <a:pPr eaLnBrk="1" hangingPunct="1"/>
            <a:r>
              <a:rPr lang="nl-NL" altLang="nl-NL" dirty="0" err="1"/>
              <a:t>Why</a:t>
            </a:r>
            <a:r>
              <a:rPr lang="nl-NL" altLang="nl-NL" dirty="0"/>
              <a:t> software </a:t>
            </a:r>
            <a:r>
              <a:rPr lang="nl-NL" altLang="nl-NL" dirty="0" err="1"/>
              <a:t>architecture</a:t>
            </a:r>
            <a:r>
              <a:rPr lang="nl-NL" altLang="nl-NL" dirty="0"/>
              <a:t>?</a:t>
            </a:r>
          </a:p>
        </p:txBody>
      </p:sp>
      <p:sp>
        <p:nvSpPr>
          <p:cNvPr id="4099" name="Rectangle 3"/>
          <p:cNvSpPr>
            <a:spLocks noGrp="1" noChangeArrowheads="1"/>
          </p:cNvSpPr>
          <p:nvPr>
            <p:ph idx="1"/>
          </p:nvPr>
        </p:nvSpPr>
        <p:spPr/>
        <p:txBody>
          <a:bodyPr>
            <a:normAutofit lnSpcReduction="10000"/>
          </a:bodyPr>
          <a:lstStyle/>
          <a:p>
            <a:pPr eaLnBrk="1" hangingPunct="1"/>
            <a:r>
              <a:rPr lang="nl-NL" altLang="nl-NL" sz="2800" dirty="0" err="1"/>
              <a:t>Gives</a:t>
            </a:r>
            <a:r>
              <a:rPr lang="nl-NL" altLang="nl-NL" sz="2800" dirty="0"/>
              <a:t> a </a:t>
            </a:r>
            <a:r>
              <a:rPr lang="nl-NL" altLang="nl-NL" sz="2800" dirty="0" err="1"/>
              <a:t>direction</a:t>
            </a:r>
            <a:r>
              <a:rPr lang="nl-NL" altLang="nl-NL" sz="2800" dirty="0"/>
              <a:t> </a:t>
            </a:r>
            <a:r>
              <a:rPr lang="nl-NL" altLang="nl-NL" sz="2800" dirty="0" err="1"/>
              <a:t>to</a:t>
            </a:r>
            <a:r>
              <a:rPr lang="nl-NL" altLang="nl-NL" sz="2800" dirty="0"/>
              <a:t> </a:t>
            </a:r>
            <a:r>
              <a:rPr lang="nl-NL" altLang="nl-NL" sz="2800" dirty="0" err="1"/>
              <a:t>developers</a:t>
            </a:r>
            <a:endParaRPr lang="nl-NL" altLang="nl-NL" sz="2800" dirty="0"/>
          </a:p>
          <a:p>
            <a:pPr eaLnBrk="1" hangingPunct="1"/>
            <a:r>
              <a:rPr lang="nl-NL" altLang="nl-NL" sz="2800" dirty="0" err="1"/>
              <a:t>Guaranteeing</a:t>
            </a:r>
            <a:r>
              <a:rPr lang="nl-NL" altLang="nl-NL" sz="2800" dirty="0"/>
              <a:t> </a:t>
            </a:r>
            <a:r>
              <a:rPr lang="nl-NL" altLang="nl-NL" sz="2800" dirty="0" err="1"/>
              <a:t>Functional</a:t>
            </a:r>
            <a:r>
              <a:rPr lang="nl-NL" altLang="nl-NL" sz="2800" dirty="0"/>
              <a:t> </a:t>
            </a:r>
            <a:r>
              <a:rPr lang="nl-NL" altLang="nl-NL" sz="2800" dirty="0" err="1"/>
              <a:t>and</a:t>
            </a:r>
            <a:r>
              <a:rPr lang="nl-NL" altLang="nl-NL" sz="2800" dirty="0"/>
              <a:t> Non-</a:t>
            </a:r>
            <a:r>
              <a:rPr lang="nl-NL" altLang="nl-NL" sz="2800" dirty="0" err="1"/>
              <a:t>Functional</a:t>
            </a:r>
            <a:r>
              <a:rPr lang="nl-NL" altLang="nl-NL" sz="2800" dirty="0"/>
              <a:t> Requirements</a:t>
            </a:r>
          </a:p>
          <a:p>
            <a:pPr eaLnBrk="1" hangingPunct="1"/>
            <a:r>
              <a:rPr lang="nl-NL" altLang="nl-NL" sz="2800" dirty="0" err="1"/>
              <a:t>Analysing</a:t>
            </a:r>
            <a:r>
              <a:rPr lang="nl-NL" altLang="nl-NL" sz="2800" dirty="0"/>
              <a:t> </a:t>
            </a:r>
            <a:r>
              <a:rPr lang="nl-NL" altLang="nl-NL" sz="2800" dirty="0" err="1"/>
              <a:t>and</a:t>
            </a:r>
            <a:r>
              <a:rPr lang="nl-NL" altLang="nl-NL" sz="2800" dirty="0"/>
              <a:t> </a:t>
            </a:r>
            <a:r>
              <a:rPr lang="nl-NL" altLang="nl-NL" sz="2800" dirty="0" err="1"/>
              <a:t>constraining</a:t>
            </a:r>
            <a:r>
              <a:rPr lang="nl-NL" altLang="nl-NL" sz="2800" dirty="0"/>
              <a:t> </a:t>
            </a:r>
            <a:r>
              <a:rPr lang="nl-NL" altLang="nl-NL" sz="2800" dirty="0" err="1"/>
              <a:t>risks</a:t>
            </a:r>
            <a:endParaRPr lang="nl-NL" altLang="nl-NL" sz="2800" dirty="0"/>
          </a:p>
          <a:p>
            <a:pPr eaLnBrk="1" hangingPunct="1"/>
            <a:r>
              <a:rPr lang="nl-NL" altLang="nl-NL" sz="2800" dirty="0"/>
              <a:t>Document </a:t>
            </a:r>
            <a:r>
              <a:rPr lang="nl-NL" altLang="nl-NL" sz="2800" dirty="0" err="1"/>
              <a:t>decisions</a:t>
            </a:r>
            <a:endParaRPr lang="nl-NL" altLang="nl-NL" sz="2800" dirty="0"/>
          </a:p>
          <a:p>
            <a:pPr eaLnBrk="1" hangingPunct="1"/>
            <a:r>
              <a:rPr lang="nl-NL" altLang="nl-NL" sz="2800" dirty="0"/>
              <a:t>Maintenance </a:t>
            </a:r>
            <a:r>
              <a:rPr lang="nl-NL" altLang="nl-NL" sz="2800" dirty="0" err="1"/>
              <a:t>docs</a:t>
            </a:r>
            <a:endParaRPr lang="nl-NL" altLang="nl-NL" sz="2800" dirty="0"/>
          </a:p>
          <a:p>
            <a:pPr eaLnBrk="1" hangingPunct="1"/>
            <a:endParaRPr lang="nl-NL" altLang="nl-NL" dirty="0"/>
          </a:p>
          <a:p>
            <a:pPr eaLnBrk="1" hangingPunct="1"/>
            <a:endParaRPr lang="nl-NL" altLang="nl-NL" dirty="0"/>
          </a:p>
        </p:txBody>
      </p:sp>
      <p:sp>
        <p:nvSpPr>
          <p:cNvPr id="3" name="Tijdelijke aanduiding voor dianummer 2"/>
          <p:cNvSpPr>
            <a:spLocks noGrp="1"/>
          </p:cNvSpPr>
          <p:nvPr>
            <p:ph type="sldNum" sz="quarter" idx="12"/>
          </p:nvPr>
        </p:nvSpPr>
        <p:spPr/>
        <p:txBody>
          <a:bodyPr/>
          <a:lstStyle/>
          <a:p>
            <a:pPr algn="r"/>
            <a:fld id="{8C508B81-9153-4203-BB9E-F2B85C719ECD}" type="slidenum">
              <a:rPr lang="en-US" altLang="nl-NL" smtClean="0"/>
              <a:pPr algn="r"/>
              <a:t>3</a:t>
            </a:fld>
            <a:endParaRPr lang="en-US" altLang="nl-NL" dirty="0"/>
          </a:p>
        </p:txBody>
      </p:sp>
    </p:spTree>
    <p:extLst>
      <p:ext uri="{BB962C8B-B14F-4D97-AF65-F5344CB8AC3E}">
        <p14:creationId xmlns:p14="http://schemas.microsoft.com/office/powerpoint/2010/main" val="88677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102B7-5217-F712-9CA4-4243AEC29E2B}"/>
              </a:ext>
            </a:extLst>
          </p:cNvPr>
          <p:cNvSpPr>
            <a:spLocks noGrp="1"/>
          </p:cNvSpPr>
          <p:nvPr>
            <p:ph type="title"/>
          </p:nvPr>
        </p:nvSpPr>
        <p:spPr/>
        <p:txBody>
          <a:bodyPr/>
          <a:lstStyle/>
          <a:p>
            <a:r>
              <a:rPr lang="en-US" dirty="0"/>
              <a:t>C4 Model</a:t>
            </a:r>
          </a:p>
        </p:txBody>
      </p:sp>
      <p:sp>
        <p:nvSpPr>
          <p:cNvPr id="5" name="Content Placeholder 4">
            <a:extLst>
              <a:ext uri="{FF2B5EF4-FFF2-40B4-BE49-F238E27FC236}">
                <a16:creationId xmlns:a16="http://schemas.microsoft.com/office/drawing/2014/main" id="{CD3C684F-BD5E-942A-CFD4-2013C26BAC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2205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5A51-95A7-8048-916F-EED001407850}"/>
              </a:ext>
            </a:extLst>
          </p:cNvPr>
          <p:cNvSpPr>
            <a:spLocks noGrp="1"/>
          </p:cNvSpPr>
          <p:nvPr>
            <p:ph type="title"/>
          </p:nvPr>
        </p:nvSpPr>
        <p:spPr>
          <a:xfrm>
            <a:off x="544285" y="306827"/>
            <a:ext cx="8033657" cy="857250"/>
          </a:xfrm>
        </p:spPr>
        <p:txBody>
          <a:bodyPr>
            <a:normAutofit fontScale="90000"/>
          </a:bodyPr>
          <a:lstStyle/>
          <a:p>
            <a:r>
              <a:rPr lang="en-NL" dirty="0"/>
              <a:t>What if I ask you to explain your software architecture using diagrams?</a:t>
            </a:r>
          </a:p>
        </p:txBody>
      </p:sp>
      <p:pic>
        <p:nvPicPr>
          <p:cNvPr id="5" name="Picture 4" descr="A white board with writing on it&#10;&#10;Description automatically generated with medium confidence">
            <a:extLst>
              <a:ext uri="{FF2B5EF4-FFF2-40B4-BE49-F238E27FC236}">
                <a16:creationId xmlns:a16="http://schemas.microsoft.com/office/drawing/2014/main" id="{3C21B7FC-7293-7942-993C-9A094B32A800}"/>
              </a:ext>
            </a:extLst>
          </p:cNvPr>
          <p:cNvPicPr>
            <a:picLocks noChangeAspect="1"/>
          </p:cNvPicPr>
          <p:nvPr/>
        </p:nvPicPr>
        <p:blipFill>
          <a:blip r:embed="rId3"/>
          <a:stretch>
            <a:fillRect/>
          </a:stretch>
        </p:blipFill>
        <p:spPr>
          <a:xfrm>
            <a:off x="2144485" y="1609059"/>
            <a:ext cx="4570126" cy="3423557"/>
          </a:xfrm>
          <a:prstGeom prst="rect">
            <a:avLst/>
          </a:prstGeom>
        </p:spPr>
      </p:pic>
    </p:spTree>
    <p:extLst>
      <p:ext uri="{BB962C8B-B14F-4D97-AF65-F5344CB8AC3E}">
        <p14:creationId xmlns:p14="http://schemas.microsoft.com/office/powerpoint/2010/main" val="378661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oard with writing on it&#10;&#10;Description automatically generated with medium confidence">
            <a:extLst>
              <a:ext uri="{FF2B5EF4-FFF2-40B4-BE49-F238E27FC236}">
                <a16:creationId xmlns:a16="http://schemas.microsoft.com/office/drawing/2014/main" id="{1FC6E226-7DC3-0944-BC0E-C6A9531F67E7}"/>
              </a:ext>
            </a:extLst>
          </p:cNvPr>
          <p:cNvPicPr>
            <a:picLocks noChangeAspect="1"/>
          </p:cNvPicPr>
          <p:nvPr/>
        </p:nvPicPr>
        <p:blipFill>
          <a:blip r:embed="rId3"/>
          <a:stretch>
            <a:fillRect/>
          </a:stretch>
        </p:blipFill>
        <p:spPr>
          <a:xfrm>
            <a:off x="1917247" y="1268168"/>
            <a:ext cx="4984295" cy="3733818"/>
          </a:xfrm>
          <a:prstGeom prst="rect">
            <a:avLst/>
          </a:prstGeom>
        </p:spPr>
      </p:pic>
      <p:sp>
        <p:nvSpPr>
          <p:cNvPr id="4" name="Title 1">
            <a:extLst>
              <a:ext uri="{FF2B5EF4-FFF2-40B4-BE49-F238E27FC236}">
                <a16:creationId xmlns:a16="http://schemas.microsoft.com/office/drawing/2014/main" id="{D84FFD7B-E6B3-7C0B-3B03-E4B739672787}"/>
              </a:ext>
            </a:extLst>
          </p:cNvPr>
          <p:cNvSpPr>
            <a:spLocks noGrp="1"/>
          </p:cNvSpPr>
          <p:nvPr>
            <p:ph type="title"/>
          </p:nvPr>
        </p:nvSpPr>
        <p:spPr>
          <a:xfrm>
            <a:off x="544285" y="306827"/>
            <a:ext cx="8033657" cy="857250"/>
          </a:xfrm>
        </p:spPr>
        <p:txBody>
          <a:bodyPr>
            <a:normAutofit fontScale="90000"/>
          </a:bodyPr>
          <a:lstStyle/>
          <a:p>
            <a:r>
              <a:rPr lang="en-NL" dirty="0"/>
              <a:t>What if I ask you to explain your software architecture using diagrams?</a:t>
            </a:r>
          </a:p>
        </p:txBody>
      </p:sp>
    </p:spTree>
    <p:extLst>
      <p:ext uri="{BB962C8B-B14F-4D97-AF65-F5344CB8AC3E}">
        <p14:creationId xmlns:p14="http://schemas.microsoft.com/office/powerpoint/2010/main" val="68049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57B81-B9DE-4EC7-88F1-6CA5283DED83}"/>
              </a:ext>
            </a:extLst>
          </p:cNvPr>
          <p:cNvSpPr>
            <a:spLocks noGrp="1"/>
          </p:cNvSpPr>
          <p:nvPr>
            <p:ph type="title"/>
          </p:nvPr>
        </p:nvSpPr>
        <p:spPr/>
        <p:txBody>
          <a:bodyPr/>
          <a:lstStyle/>
          <a:p>
            <a:r>
              <a:rPr lang="en-US" dirty="0"/>
              <a:t>What we expect from you this sprint</a:t>
            </a:r>
            <a:endParaRPr lang="nl-NL" dirty="0"/>
          </a:p>
        </p:txBody>
      </p:sp>
      <p:sp>
        <p:nvSpPr>
          <p:cNvPr id="3" name="Tijdelijke aanduiding voor inhoud 2">
            <a:extLst>
              <a:ext uri="{FF2B5EF4-FFF2-40B4-BE49-F238E27FC236}">
                <a16:creationId xmlns:a16="http://schemas.microsoft.com/office/drawing/2014/main" id="{38E87175-754B-49A7-A8AC-9013DDB27CFB}"/>
              </a:ext>
            </a:extLst>
          </p:cNvPr>
          <p:cNvSpPr>
            <a:spLocks noGrp="1"/>
          </p:cNvSpPr>
          <p:nvPr>
            <p:ph idx="1"/>
          </p:nvPr>
        </p:nvSpPr>
        <p:spPr/>
        <p:txBody>
          <a:bodyPr/>
          <a:lstStyle/>
          <a:p>
            <a:r>
              <a:rPr lang="en-US" dirty="0"/>
              <a:t>Start with a simple 3 tier architectural design</a:t>
            </a:r>
          </a:p>
          <a:p>
            <a:pPr lvl="1"/>
            <a:r>
              <a:rPr lang="en-US" dirty="0"/>
              <a:t>FE + BE + DB</a:t>
            </a:r>
          </a:p>
          <a:p>
            <a:r>
              <a:rPr lang="en-US" dirty="0"/>
              <a:t>Make a Walking Skeleton and add to it</a:t>
            </a:r>
          </a:p>
          <a:p>
            <a:endParaRPr lang="en-US" dirty="0"/>
          </a:p>
          <a:p>
            <a:pPr marL="0" indent="0">
              <a:buNone/>
            </a:pPr>
            <a:r>
              <a:rPr lang="en-US" dirty="0"/>
              <a:t>To communicate your architectural design use the C4 model diagrams: </a:t>
            </a:r>
            <a:r>
              <a:rPr lang="en-US" dirty="0">
                <a:hlinkClick r:id="rId2"/>
              </a:rPr>
              <a:t>https://c4model.com</a:t>
            </a:r>
            <a:endParaRPr lang="nl-NL" dirty="0"/>
          </a:p>
        </p:txBody>
      </p:sp>
    </p:spTree>
    <p:extLst>
      <p:ext uri="{BB962C8B-B14F-4D97-AF65-F5344CB8AC3E}">
        <p14:creationId xmlns:p14="http://schemas.microsoft.com/office/powerpoint/2010/main" val="190019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FC2C-49EC-C26E-F5F1-EDCBDDA96A24}"/>
              </a:ext>
            </a:extLst>
          </p:cNvPr>
          <p:cNvSpPr>
            <a:spLocks noGrp="1"/>
          </p:cNvSpPr>
          <p:nvPr>
            <p:ph type="title"/>
          </p:nvPr>
        </p:nvSpPr>
        <p:spPr>
          <a:xfrm>
            <a:off x="782638" y="136284"/>
            <a:ext cx="7751762" cy="605396"/>
          </a:xfrm>
        </p:spPr>
        <p:txBody>
          <a:bodyPr/>
          <a:lstStyle/>
          <a:p>
            <a:pPr algn="ctr"/>
            <a:r>
              <a:rPr lang="en-GB" dirty="0"/>
              <a:t>https://c4model.com</a:t>
            </a:r>
            <a:endParaRPr lang="en-NL" dirty="0"/>
          </a:p>
        </p:txBody>
      </p:sp>
      <p:pic>
        <p:nvPicPr>
          <p:cNvPr id="4" name="Picture 3">
            <a:extLst>
              <a:ext uri="{FF2B5EF4-FFF2-40B4-BE49-F238E27FC236}">
                <a16:creationId xmlns:a16="http://schemas.microsoft.com/office/drawing/2014/main" id="{9FAAF99D-E7F0-71D9-1331-381285A9F09F}"/>
              </a:ext>
            </a:extLst>
          </p:cNvPr>
          <p:cNvPicPr>
            <a:picLocks noChangeAspect="1"/>
          </p:cNvPicPr>
          <p:nvPr/>
        </p:nvPicPr>
        <p:blipFill>
          <a:blip r:embed="rId2"/>
          <a:stretch>
            <a:fillRect/>
          </a:stretch>
        </p:blipFill>
        <p:spPr>
          <a:xfrm>
            <a:off x="928048" y="741680"/>
            <a:ext cx="7287904" cy="4023010"/>
          </a:xfrm>
          <a:prstGeom prst="rect">
            <a:avLst/>
          </a:prstGeom>
        </p:spPr>
      </p:pic>
    </p:spTree>
    <p:extLst>
      <p:ext uri="{BB962C8B-B14F-4D97-AF65-F5344CB8AC3E}">
        <p14:creationId xmlns:p14="http://schemas.microsoft.com/office/powerpoint/2010/main" val="164324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5F70D0-3ADD-C742-9C92-C053E0F08B06}"/>
              </a:ext>
            </a:extLst>
          </p:cNvPr>
          <p:cNvSpPr/>
          <p:nvPr/>
        </p:nvSpPr>
        <p:spPr>
          <a:xfrm>
            <a:off x="0" y="4069977"/>
            <a:ext cx="9144000" cy="10735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0" name="Titel 1">
            <a:extLst>
              <a:ext uri="{FF2B5EF4-FFF2-40B4-BE49-F238E27FC236}">
                <a16:creationId xmlns:a16="http://schemas.microsoft.com/office/drawing/2014/main" id="{65FDA681-A86F-4844-831A-080100FCA6A3}"/>
              </a:ext>
            </a:extLst>
          </p:cNvPr>
          <p:cNvSpPr>
            <a:spLocks noGrp="1"/>
          </p:cNvSpPr>
          <p:nvPr>
            <p:ph type="title"/>
          </p:nvPr>
        </p:nvSpPr>
        <p:spPr>
          <a:xfrm>
            <a:off x="3305175" y="339484"/>
            <a:ext cx="2752726" cy="857250"/>
          </a:xfrm>
        </p:spPr>
        <p:txBody>
          <a:bodyPr/>
          <a:lstStyle/>
          <a:p>
            <a:r>
              <a:rPr lang="en-US" dirty="0"/>
              <a:t>The C4 model</a:t>
            </a:r>
            <a:endParaRPr lang="nl-NL" dirty="0"/>
          </a:p>
        </p:txBody>
      </p:sp>
      <p:pic>
        <p:nvPicPr>
          <p:cNvPr id="6" name="Picture 5" descr="Chart, waterfall chart&#10;&#10;Description automatically generated">
            <a:extLst>
              <a:ext uri="{FF2B5EF4-FFF2-40B4-BE49-F238E27FC236}">
                <a16:creationId xmlns:a16="http://schemas.microsoft.com/office/drawing/2014/main" id="{6A1D408A-CB11-CE4B-B0ED-D47B928C4D62}"/>
              </a:ext>
            </a:extLst>
          </p:cNvPr>
          <p:cNvPicPr>
            <a:picLocks noChangeAspect="1"/>
          </p:cNvPicPr>
          <p:nvPr/>
        </p:nvPicPr>
        <p:blipFill>
          <a:blip r:embed="rId3"/>
          <a:stretch>
            <a:fillRect/>
          </a:stretch>
        </p:blipFill>
        <p:spPr>
          <a:xfrm>
            <a:off x="628650" y="0"/>
            <a:ext cx="7886700" cy="5143500"/>
          </a:xfrm>
          <a:prstGeom prst="rect">
            <a:avLst/>
          </a:prstGeom>
        </p:spPr>
      </p:pic>
    </p:spTree>
    <p:extLst>
      <p:ext uri="{BB962C8B-B14F-4D97-AF65-F5344CB8AC3E}">
        <p14:creationId xmlns:p14="http://schemas.microsoft.com/office/powerpoint/2010/main" val="45725595"/>
      </p:ext>
    </p:extLst>
  </p:cSld>
  <p:clrMapOvr>
    <a:masterClrMapping/>
  </p:clrMapOvr>
</p:sld>
</file>

<file path=ppt/theme/theme1.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_Fontys_NL_universeel.pptx" id="{9E32DAF5-AE44-4A39-BC88-0ECB47F79136}" vid="{CC560314-95E2-40DA-9E9C-0BD228830573}"/>
    </a:ext>
  </a:extLst>
</a:theme>
</file>

<file path=ppt/theme/theme2.xml><?xml version="1.0" encoding="utf-8"?>
<a:theme xmlns:a="http://schemas.openxmlformats.org/drawingml/2006/main" name="Fonty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ntys" id="{3C1A374D-2AFC-4302-9403-EDEFF560A9B2}" vid="{E788D6ED-603F-40F6-B4A7-A284F8E73A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17213BC16356409D1F318DF136126D" ma:contentTypeVersion="2" ma:contentTypeDescription="Create a new document." ma:contentTypeScope="" ma:versionID="ca72081a10dddc1dd894592d18e5bc33">
  <xsd:schema xmlns:xsd="http://www.w3.org/2001/XMLSchema" xmlns:xs="http://www.w3.org/2001/XMLSchema" xmlns:p="http://schemas.microsoft.com/office/2006/metadata/properties" xmlns:ns2="f58ec25a-3475-40e2-907e-ccbfc38e567b" targetNamespace="http://schemas.microsoft.com/office/2006/metadata/properties" ma:root="true" ma:fieldsID="84a72013ba89f9fbdee528376a0a3d52" ns2:_="">
    <xsd:import namespace="f58ec25a-3475-40e2-907e-ccbfc38e567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8ec25a-3475-40e2-907e-ccbfc38e56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49871A-F193-44DF-8AA6-3A113ADAD73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37BA565-71F3-49D9-968D-C5233AA543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8ec25a-3475-40e2-907e-ccbfc38e56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ED0F62-CE17-4CF1-98EB-20A862177A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1300</TotalTime>
  <Words>856</Words>
  <Application>Microsoft Office PowerPoint</Application>
  <PresentationFormat>On-screen Show (16:9)</PresentationFormat>
  <Paragraphs>126</Paragraphs>
  <Slides>24</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Aangepast ontwerp</vt:lpstr>
      <vt:lpstr>Fontys</vt:lpstr>
      <vt:lpstr>Software Architecture</vt:lpstr>
      <vt:lpstr>Learning Outcomes</vt:lpstr>
      <vt:lpstr>Why software architecture?</vt:lpstr>
      <vt:lpstr>C4 Model</vt:lpstr>
      <vt:lpstr>What if I ask you to explain your software architecture using diagrams?</vt:lpstr>
      <vt:lpstr>What if I ask you to explain your software architecture using diagrams?</vt:lpstr>
      <vt:lpstr>What we expect from you this sprint</vt:lpstr>
      <vt:lpstr>https://c4model.com</vt:lpstr>
      <vt:lpstr>The C4 model</vt:lpstr>
      <vt:lpstr>PowerPoint Presentation</vt:lpstr>
      <vt:lpstr>System Context (C1) System, users, dependencies</vt:lpstr>
      <vt:lpstr>C1: Another Example</vt:lpstr>
      <vt:lpstr>Containers (C2) Overall shape Technology choices</vt:lpstr>
      <vt:lpstr>C2: Another Example</vt:lpstr>
      <vt:lpstr>Components (C3) Components and their interactions</vt:lpstr>
      <vt:lpstr>C3: Another Example</vt:lpstr>
      <vt:lpstr>Code (C4) Implementation details</vt:lpstr>
      <vt:lpstr>Tooling to draw your C4 and UML diagrams</vt:lpstr>
      <vt:lpstr>Sequence Diagrams</vt:lpstr>
      <vt:lpstr>Sequence Diagram</vt:lpstr>
      <vt:lpstr>Sequence Diagram</vt:lpstr>
      <vt:lpstr>Sequence Diagram</vt:lpstr>
      <vt:lpstr>Software Architecture Document</vt:lpstr>
      <vt:lpstr>Software Architecture Document (SAD)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Software Architecture </dc:title>
  <dc:creator>Tim Kurvers</dc:creator>
  <cp:lastModifiedBy>Pavlov,Viktor V.G.</cp:lastModifiedBy>
  <cp:revision>62</cp:revision>
  <dcterms:created xsi:type="dcterms:W3CDTF">2020-06-29T07:57:26Z</dcterms:created>
  <dcterms:modified xsi:type="dcterms:W3CDTF">2025-07-24T21:00:49Z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0x0101000B17213BC16356409D1F318DF136126D</vt:lpwstr>
  </property>
</Properties>
</file>